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04108"/>
    <a:srgbClr val="FF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45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90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33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79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39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86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81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67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1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6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A490-CDD6-475C-87B4-76242223B601}" type="datetimeFigureOut">
              <a:rPr lang="de-DE" smtClean="0"/>
              <a:t>06.03.2015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423F-D593-4D18-9B78-AA32F9D38C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83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WMA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6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795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6632"/>
            <a:ext cx="4948014" cy="6597352"/>
          </a:xfrm>
          <a:prstGeom prst="rect">
            <a:avLst/>
          </a:prstGeom>
          <a:noFill/>
          <a:ln w="73025" cap="rnd" cmpd="sng">
            <a:solidFill>
              <a:schemeClr val="accent4"/>
            </a:solidFill>
          </a:ln>
        </p:spPr>
      </p:pic>
      <p:pic>
        <p:nvPicPr>
          <p:cNvPr id="3" name="711_020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612774"/>
            <a:ext cx="7920880" cy="5048473"/>
          </a:xfrm>
          <a:ln w="63500">
            <a:solidFill>
              <a:srgbClr val="FFFF00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11760" y="5805264"/>
            <a:ext cx="5256584" cy="876870"/>
          </a:xfrm>
        </p:spPr>
        <p:txBody>
          <a:bodyPr>
            <a:normAutofit fontScale="85000" lnSpcReduction="20000"/>
          </a:bodyPr>
          <a:lstStyle/>
          <a:p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Ich bin ich und du bist du! </a:t>
            </a:r>
          </a:p>
          <a:p>
            <a:r>
              <a:rPr lang="de-DE" sz="3200" b="1" dirty="0" smtClean="0">
                <a:solidFill>
                  <a:schemeClr val="accent6">
                    <a:lumMod val="75000"/>
                  </a:schemeClr>
                </a:solidFill>
              </a:rPr>
              <a:t>	  Das sind wir!</a:t>
            </a:r>
            <a:endParaRPr lang="de-D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711_019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332656"/>
            <a:ext cx="6912768" cy="4752528"/>
          </a:xfrm>
          <a:ln w="57150" cap="sq" cmpd="sng">
            <a:solidFill>
              <a:schemeClr val="accent6">
                <a:lumMod val="75000"/>
              </a:schemeClr>
            </a:solidFill>
            <a:round/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</a:rPr>
              <a:t>Hallo, schön dass Du da bist !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711_019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548680"/>
            <a:ext cx="7056784" cy="4820758"/>
          </a:xfrm>
          <a:ln w="539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35696" y="5733256"/>
            <a:ext cx="5486400" cy="804862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Wir laden uns zum Spielen </a:t>
            </a: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</a:rPr>
              <a:t>ein!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711_019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517232"/>
            <a:ext cx="609600" cy="609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5576" y="98072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de-DE" sz="3200" b="1" cap="small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</a:t>
            </a:r>
            <a:r>
              <a:rPr lang="de-DE" sz="3200" b="1" cap="small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ITEINANDER</a:t>
            </a:r>
            <a:r>
              <a:rPr lang="de-DE" sz="3200" b="1" dirty="0" smtClean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!</a:t>
            </a:r>
            <a:endParaRPr lang="de-DE" sz="3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38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552" y="1628800"/>
            <a:ext cx="3008313" cy="4104456"/>
          </a:xfrm>
        </p:spPr>
        <p:txBody>
          <a:bodyPr>
            <a:noAutofit/>
          </a:bodyPr>
          <a:lstStyle/>
          <a:p>
            <a:r>
              <a:rPr lang="de-DE" sz="5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Das ist </a:t>
            </a:r>
            <a:r>
              <a:rPr lang="de-DE" sz="5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super…</a:t>
            </a:r>
            <a:br>
              <a:rPr lang="de-DE" sz="5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Wir </a:t>
            </a:r>
            <a:r>
              <a:rPr lang="de-DE" sz="4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sagen, was uns </a:t>
            </a: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gefällt!</a:t>
            </a:r>
            <a:endParaRPr lang="de-DE" sz="4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97" y="273050"/>
            <a:ext cx="4127719" cy="6219664"/>
          </a:xfrm>
          <a:ln w="50800">
            <a:solidFill>
              <a:srgbClr val="CCFF33"/>
            </a:solidFill>
          </a:ln>
        </p:spPr>
      </p:pic>
      <p:pic>
        <p:nvPicPr>
          <p:cNvPr id="12" name="711_019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733256"/>
            <a:ext cx="609600" cy="609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39752" y="5388749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de-DE" sz="2800" b="1" cap="small" dirty="0" smtClean="0">
                <a:solidFill>
                  <a:srgbClr val="C04108"/>
                </a:solidFill>
                <a:latin typeface="Trebuchet MS" panose="020B0603020202020204" pitchFamily="34" charset="0"/>
              </a:rPr>
              <a:t>ANERKENNUNG! </a:t>
            </a:r>
          </a:p>
          <a:p>
            <a:r>
              <a:rPr lang="de-DE" sz="2800" b="1" cap="small" dirty="0" smtClean="0">
                <a:solidFill>
                  <a:srgbClr val="C04108"/>
                </a:solidFill>
                <a:latin typeface="Trebuchet MS" panose="020B0603020202020204" pitchFamily="34" charset="0"/>
              </a:rPr>
              <a:t>STARK MACHEN!</a:t>
            </a:r>
            <a:endParaRPr lang="de-DE" sz="2800" b="1" dirty="0">
              <a:solidFill>
                <a:srgbClr val="C0410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2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476672"/>
            <a:ext cx="6912768" cy="5112000"/>
          </a:xfrm>
          <a:ln w="47625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1475656" y="5589240"/>
            <a:ext cx="6984776" cy="804862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Wir hören uns gegenseitig zu </a:t>
            </a:r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</a:rPr>
              <a:t>und 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sprechen miteinander!</a:t>
            </a:r>
          </a:p>
        </p:txBody>
      </p:sp>
      <p:pic>
        <p:nvPicPr>
          <p:cNvPr id="10" name="711_018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5085184"/>
            <a:ext cx="609600" cy="609600"/>
          </a:xfrm>
          <a:prstGeom prst="rect">
            <a:avLst/>
          </a:prstGeom>
        </p:spPr>
      </p:pic>
      <p:pic>
        <p:nvPicPr>
          <p:cNvPr id="11" name="711_018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860032" y="260648"/>
            <a:ext cx="381642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20999999"/>
              </a:camera>
              <a:lightRig rig="threePt" dir="t"/>
            </a:scene3d>
          </a:bodyPr>
          <a:lstStyle/>
          <a:p>
            <a:r>
              <a:rPr lang="de-DE" sz="2000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AUFMERKSAMKEIT! </a:t>
            </a:r>
          </a:p>
          <a:p>
            <a:r>
              <a:rPr lang="de-DE" sz="2000" cap="small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GEWALTFREIE KOMMUNIKATION!</a:t>
            </a:r>
            <a:endParaRPr lang="de-DE" sz="2000" cap="small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24102"/>
          </a:xfrm>
        </p:spPr>
        <p:txBody>
          <a:bodyPr/>
          <a:lstStyle/>
          <a:p>
            <a:r>
              <a:rPr lang="de-DE" sz="5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Stopp</a:t>
            </a:r>
            <a:r>
              <a:rPr lang="de-DE" sz="5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br>
              <a:rPr lang="de-DE" sz="5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4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hör´auf damit!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  <a:ln w="50800">
            <a:solidFill>
              <a:srgbClr val="C00000"/>
            </a:solidFill>
          </a:ln>
        </p:spPr>
      </p:pic>
      <p:pic>
        <p:nvPicPr>
          <p:cNvPr id="9" name="711_017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20905"/>
            <a:ext cx="609600" cy="6096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51720" y="556696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r>
              <a:rPr lang="de-DE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GRENZEN SETZEN &amp; AKZEPTIEREN!</a:t>
            </a:r>
            <a:endParaRPr lang="de-DE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7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3816424"/>
          </a:xfrm>
        </p:spPr>
        <p:txBody>
          <a:bodyPr>
            <a:noAutofit/>
          </a:bodyPr>
          <a:lstStyle/>
          <a:p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Wir</a:t>
            </a:r>
            <a:b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entschuldigen</a:t>
            </a:r>
            <a:r>
              <a:rPr lang="de-DE" sz="4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4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uns</a:t>
            </a:r>
            <a:r>
              <a:rPr lang="de-DE" sz="4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389834" cy="5853113"/>
          </a:xfrm>
          <a:ln w="47625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711_018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51720" y="556696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  <a:latin typeface="Trebuchet MS" panose="020B0603020202020204" pitchFamily="34" charset="0"/>
              </a:rPr>
              <a:t>RESPEKT ZEIGEN &amp; WERTSCHÄTZEN!</a:t>
            </a:r>
            <a:endParaRPr lang="de-DE" sz="2000" dirty="0">
              <a:solidFill>
                <a:schemeClr val="tx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0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056784" cy="5102999"/>
          </a:xfrm>
          <a:ln w="50800">
            <a:solidFill>
              <a:srgbClr val="C00000"/>
            </a:solidFill>
          </a:ln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67744" y="5733256"/>
            <a:ext cx="4680520" cy="752947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Wir holen uns Hilfe!</a:t>
            </a:r>
          </a:p>
        </p:txBody>
      </p:sp>
      <p:pic>
        <p:nvPicPr>
          <p:cNvPr id="6" name="711_020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9552" y="5258162"/>
            <a:ext cx="2088232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r>
              <a:rPr lang="de-DE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BERATEN &amp; UNTERSTÜTZEN!</a:t>
            </a:r>
            <a:endParaRPr lang="de-DE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272808" cy="4904458"/>
          </a:xfr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2051720" y="5707633"/>
            <a:ext cx="5616624" cy="804862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Gemeinsam sind wir stark!</a:t>
            </a:r>
          </a:p>
        </p:txBody>
      </p:sp>
      <p:pic>
        <p:nvPicPr>
          <p:cNvPr id="9" name="711_019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2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Bildschirmpräsentation (4:3)</PresentationFormat>
  <Paragraphs>18</Paragraphs>
  <Slides>10</Slides>
  <Notes>0</Notes>
  <HiddenSlides>0</HiddenSlides>
  <MMClips>11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Das ist super…  Wir sagen, was uns gefällt!</vt:lpstr>
      <vt:lpstr>PowerPoint-Präsentation</vt:lpstr>
      <vt:lpstr>Stopp,    hör´auf damit!</vt:lpstr>
      <vt:lpstr>Wir entschuldigen uns!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Sekretariat</dc:creator>
  <cp:lastModifiedBy>Sekretariat</cp:lastModifiedBy>
  <cp:revision>24</cp:revision>
  <dcterms:created xsi:type="dcterms:W3CDTF">2015-03-06T12:21:40Z</dcterms:created>
  <dcterms:modified xsi:type="dcterms:W3CDTF">2015-03-06T14:18:26Z</dcterms:modified>
</cp:coreProperties>
</file>