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5" name="Shape 1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 algn="ctr">
              <a:defRPr sz="8000"/>
            </a:lvl1pPr>
          </a:lstStyle>
          <a:p>
            <a:pPr/>
            <a:r>
              <a:t>Titeltext</a:t>
            </a:r>
          </a:p>
        </p:txBody>
      </p:sp>
      <p:sp>
        <p:nvSpPr>
          <p:cNvPr id="14" name="Textebene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solidFill>
                  <a:srgbClr val="FFFFFF"/>
                </a:solidFill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5" name="+"/>
          <p:cNvSpPr/>
          <p:nvPr/>
        </p:nvSpPr>
        <p:spPr>
          <a:xfrm rot="21300165">
            <a:off x="-551181" y="7993592"/>
            <a:ext cx="14213841" cy="24946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+</a:t>
            </a:r>
          </a:p>
        </p:txBody>
      </p:sp>
      <p:pic>
        <p:nvPicPr>
          <p:cNvPr id="16" name="Bild" descr="Bild"/>
          <p:cNvPicPr>
            <a:picLocks noChangeAspect="1"/>
          </p:cNvPicPr>
          <p:nvPr/>
        </p:nvPicPr>
        <p:blipFill>
          <a:blip r:embed="rId2">
            <a:alphaModFix amt="66000"/>
            <a:extLst/>
          </a:blip>
          <a:stretch>
            <a:fillRect/>
          </a:stretch>
        </p:blipFill>
        <p:spPr>
          <a:xfrm>
            <a:off x="209917" y="554498"/>
            <a:ext cx="12584966" cy="8857131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–Christian Bauer"/>
          <p:cNvSpPr txBox="1"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–Christian Bauer</a:t>
            </a:r>
          </a:p>
        </p:txBody>
      </p:sp>
      <p:sp>
        <p:nvSpPr>
          <p:cNvPr id="98" name="„Zitat hier eingeben.“"/>
          <p:cNvSpPr txBox="1"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„Zitat hier eingeben.“ </a:t>
            </a:r>
          </a:p>
        </p:txBody>
      </p:sp>
      <p:sp>
        <p:nvSpPr>
          <p:cNvPr id="99" name="+"/>
          <p:cNvSpPr/>
          <p:nvPr/>
        </p:nvSpPr>
        <p:spPr>
          <a:xfrm rot="21300165">
            <a:off x="-551181" y="7993592"/>
            <a:ext cx="14213841" cy="24946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+</a:t>
            </a:r>
          </a:p>
        </p:txBody>
      </p:sp>
      <p:pic>
        <p:nvPicPr>
          <p:cNvPr id="100" name="Bild" descr="Bild"/>
          <p:cNvPicPr>
            <a:picLocks noChangeAspect="1"/>
          </p:cNvPicPr>
          <p:nvPr/>
        </p:nvPicPr>
        <p:blipFill>
          <a:blip r:embed="rId2">
            <a:alphaModFix amt="66000"/>
            <a:extLst/>
          </a:blip>
          <a:stretch>
            <a:fillRect/>
          </a:stretch>
        </p:blipFill>
        <p:spPr>
          <a:xfrm>
            <a:off x="209917" y="554498"/>
            <a:ext cx="12584966" cy="8857131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Bild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9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+"/>
          <p:cNvSpPr/>
          <p:nvPr/>
        </p:nvSpPr>
        <p:spPr>
          <a:xfrm rot="21300165">
            <a:off x="-551181" y="7993592"/>
            <a:ext cx="14213841" cy="24946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+</a:t>
            </a:r>
          </a:p>
        </p:txBody>
      </p:sp>
      <p:pic>
        <p:nvPicPr>
          <p:cNvPr id="117" name="Bild" descr="Bild"/>
          <p:cNvPicPr>
            <a:picLocks noChangeAspect="1"/>
          </p:cNvPicPr>
          <p:nvPr/>
        </p:nvPicPr>
        <p:blipFill>
          <a:blip r:embed="rId2">
            <a:alphaModFix amt="66000"/>
            <a:extLst/>
          </a:blip>
          <a:stretch>
            <a:fillRect/>
          </a:stretch>
        </p:blipFill>
        <p:spPr>
          <a:xfrm>
            <a:off x="209917" y="554498"/>
            <a:ext cx="12584966" cy="8857131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 - Horizonta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Bild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5" name="Titel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>
            <a:lvl1pPr algn="ctr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26" name="Textebene 1…"/>
          <p:cNvSpPr txBox="1"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7" name="Foliennummer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el - Mit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>
            <a:lvl1pPr algn="ctr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3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 - Vertikal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ild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3" name="Titel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44" name="Textebene 1…"/>
          <p:cNvSpPr txBox="1"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el &amp; Aufzählung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el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 algn="ctr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61" name="Textebene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el, Aufzählung &amp; F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Bild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70" name="Titeltext"/>
          <p:cNvSpPr txBox="1"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/>
          <a:lstStyle>
            <a:lvl1pPr algn="ctr">
              <a:defRPr sz="8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/>
            <a:r>
              <a:t>Titeltext</a:t>
            </a:r>
          </a:p>
        </p:txBody>
      </p:sp>
      <p:sp>
        <p:nvSpPr>
          <p:cNvPr id="71" name="Textebene 1…"/>
          <p:cNvSpPr txBox="1"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Punkt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ebene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Foto - 3 Stüc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ild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8" name="Bild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9" name="Bild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90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A9CA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/>
          <p:nvPr>
            <p:ph type="title"/>
          </p:nvPr>
        </p:nvSpPr>
        <p:spPr>
          <a:xfrm>
            <a:off x="711200" y="9652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3" name="+"/>
          <p:cNvSpPr/>
          <p:nvPr/>
        </p:nvSpPr>
        <p:spPr>
          <a:xfrm rot="21300165">
            <a:off x="-551181" y="7980892"/>
            <a:ext cx="14213841" cy="249468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/>
            <a:r>
              <a:t>+</a:t>
            </a:r>
          </a:p>
        </p:txBody>
      </p:sp>
      <p:pic>
        <p:nvPicPr>
          <p:cNvPr id="4" name="Bild" descr="Bild"/>
          <p:cNvPicPr>
            <a:picLocks noChangeAspect="1"/>
          </p:cNvPicPr>
          <p:nvPr/>
        </p:nvPicPr>
        <p:blipFill>
          <a:blip r:embed="rId2">
            <a:alphaModFix amt="66000"/>
            <a:extLst/>
          </a:blip>
          <a:stretch>
            <a:fillRect/>
          </a:stretch>
        </p:blipFill>
        <p:spPr>
          <a:xfrm>
            <a:off x="209917" y="541798"/>
            <a:ext cx="12584966" cy="8857131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ebene 1…"/>
          <p:cNvSpPr txBox="1"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" name="Foliennummer"/>
          <p:cNvSpPr txBox="1"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1pPr>
      <a:lvl2pPr marL="0" marR="0" indent="228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457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685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9144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11430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1371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1600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1828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500" u="none">
          <a:ln>
            <a:noFill/>
          </a:ln>
          <a:solidFill>
            <a:srgbClr val="FFFFFF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hyperlink" Target="http://www.handicap-lexikon.de/frageboegen/" TargetMode="External"/><Relationship Id="rId6" Type="http://schemas.openxmlformats.org/officeDocument/2006/relationships/hyperlink" Target="http://www.handicap-lexikon.de/frageboegen" TargetMode="Externa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handicap-lexikon.de/frageboegen" TargetMode="External"/><Relationship Id="rId3" Type="http://schemas.openxmlformats.org/officeDocument/2006/relationships/hyperlink" Target="http://youtube.com/channel/UC8ytsNVxunPEn011GBUghYQ" TargetMode="External"/><Relationship Id="rId4" Type="http://schemas.openxmlformats.org/officeDocument/2006/relationships/image" Target="../media/image18.png"/><Relationship Id="rId5" Type="http://schemas.openxmlformats.org/officeDocument/2006/relationships/hyperlink" Target="http://facebook.com/handicap.lexikon" TargetMode="External"/><Relationship Id="rId6" Type="http://schemas.openxmlformats.org/officeDocument/2006/relationships/image" Target="../media/image1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Handicap Lexikon"/>
          <p:cNvSpPr txBox="1"/>
          <p:nvPr>
            <p:ph type="ctrTitle"/>
          </p:nvPr>
        </p:nvSpPr>
        <p:spPr>
          <a:xfrm>
            <a:off x="1270000" y="3556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Handicap Lexikon</a:t>
            </a:r>
          </a:p>
        </p:txBody>
      </p:sp>
      <p:sp>
        <p:nvSpPr>
          <p:cNvPr id="128" name="Hallo zu unserem Projekt!"/>
          <p:cNvSpPr txBox="1"/>
          <p:nvPr>
            <p:ph type="subTitle" sz="quarter" idx="1"/>
          </p:nvPr>
        </p:nvSpPr>
        <p:spPr>
          <a:xfrm>
            <a:off x="1270000" y="3810000"/>
            <a:ext cx="10464800" cy="1130300"/>
          </a:xfrm>
          <a:prstGeom prst="rect">
            <a:avLst/>
          </a:prstGeom>
        </p:spPr>
        <p:txBody>
          <a:bodyPr/>
          <a:lstStyle/>
          <a:p>
            <a:pPr/>
            <a:r>
              <a:t>Hallo zu unserem Projekt!</a:t>
            </a:r>
          </a:p>
        </p:txBody>
      </p:sp>
      <p:pic>
        <p:nvPicPr>
          <p:cNvPr id="129" name="Bild" descr="Bild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45650" y="4697380"/>
            <a:ext cx="2262700" cy="2522523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Viel…"/>
          <p:cNvSpPr/>
          <p:nvPr/>
        </p:nvSpPr>
        <p:spPr>
          <a:xfrm rot="21279505">
            <a:off x="8707024" y="5197872"/>
            <a:ext cx="2777795" cy="2777795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Viel</a:t>
            </a:r>
          </a:p>
          <a:p>
            <a:pPr>
              <a:defRPr sz="5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Spaß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Das ist unsere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Das ist unsere</a:t>
            </a:r>
          </a:p>
          <a:p>
            <a:pPr/>
            <a:r>
              <a:t>Projektidee</a:t>
            </a:r>
          </a:p>
        </p:txBody>
      </p:sp>
      <p:sp>
        <p:nvSpPr>
          <p:cNvPr id="133" name="Unsere Webseite"/>
          <p:cNvSpPr txBox="1"/>
          <p:nvPr/>
        </p:nvSpPr>
        <p:spPr>
          <a:xfrm>
            <a:off x="726440" y="2804160"/>
            <a:ext cx="3515767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Unsere Webseite</a:t>
            </a:r>
          </a:p>
        </p:txBody>
      </p:sp>
      <p:grpSp>
        <p:nvGrpSpPr>
          <p:cNvPr id="138" name="Gruppieren"/>
          <p:cNvGrpSpPr/>
          <p:nvPr/>
        </p:nvGrpSpPr>
        <p:grpSpPr>
          <a:xfrm>
            <a:off x="733623" y="3895471"/>
            <a:ext cx="3262234" cy="4273445"/>
            <a:chOff x="0" y="0"/>
            <a:chExt cx="3262233" cy="4273443"/>
          </a:xfrm>
        </p:grpSpPr>
        <p:grpSp>
          <p:nvGrpSpPr>
            <p:cNvPr id="136" name="Gruppieren"/>
            <p:cNvGrpSpPr/>
            <p:nvPr/>
          </p:nvGrpSpPr>
          <p:grpSpPr>
            <a:xfrm>
              <a:off x="0" y="0"/>
              <a:ext cx="3262234" cy="3262234"/>
              <a:chOff x="0" y="0"/>
              <a:chExt cx="3262233" cy="3262233"/>
            </a:xfrm>
          </p:grpSpPr>
          <p:pic>
            <p:nvPicPr>
              <p:cNvPr id="134" name="Bild" descr="Bild"/>
              <p:cNvPicPr>
                <a:picLocks noChangeAspect="1"/>
              </p:cNvPicPr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698507" y="656898"/>
                <a:ext cx="1865219" cy="194843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35" name="Kreis"/>
              <p:cNvSpPr/>
              <p:nvPr/>
            </p:nvSpPr>
            <p:spPr>
              <a:xfrm>
                <a:off x="0" y="0"/>
                <a:ext cx="3262234" cy="3262234"/>
              </a:xfrm>
              <a:prstGeom prst="ellipse">
                <a:avLst/>
              </a:prstGeom>
              <a:noFill/>
              <a:ln w="215900" cap="flat">
                <a:solidFill>
                  <a:srgbClr val="D0B649"/>
                </a:solidFill>
                <a:prstDash val="solid"/>
                <a:miter lim="400000"/>
              </a:ln>
              <a:effectLst>
                <a:outerShdw sx="100000" sy="100000" kx="0" ky="0" algn="b" rotWithShape="0" blurRad="25400" dist="63500" dir="1200000">
                  <a:srgbClr val="000000">
                    <a:alpha val="50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37" name="Aufklärung in…"/>
            <p:cNvSpPr txBox="1"/>
            <p:nvPr/>
          </p:nvSpPr>
          <p:spPr>
            <a:xfrm>
              <a:off x="440300" y="3511443"/>
              <a:ext cx="2381632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Aufklärung in 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Schulen und Kitas</a:t>
              </a:r>
            </a:p>
          </p:txBody>
        </p:sp>
      </p:grpSp>
      <p:grpSp>
        <p:nvGrpSpPr>
          <p:cNvPr id="143" name="Gruppieren"/>
          <p:cNvGrpSpPr/>
          <p:nvPr/>
        </p:nvGrpSpPr>
        <p:grpSpPr>
          <a:xfrm>
            <a:off x="4924623" y="3236593"/>
            <a:ext cx="3262234" cy="4264303"/>
            <a:chOff x="0" y="0"/>
            <a:chExt cx="3262233" cy="4264302"/>
          </a:xfrm>
        </p:grpSpPr>
        <p:grpSp>
          <p:nvGrpSpPr>
            <p:cNvPr id="141" name="Gruppieren"/>
            <p:cNvGrpSpPr/>
            <p:nvPr/>
          </p:nvGrpSpPr>
          <p:grpSpPr>
            <a:xfrm>
              <a:off x="0" y="0"/>
              <a:ext cx="3262234" cy="3262234"/>
              <a:chOff x="0" y="0"/>
              <a:chExt cx="3262233" cy="3262233"/>
            </a:xfrm>
          </p:grpSpPr>
          <p:pic>
            <p:nvPicPr>
              <p:cNvPr id="139" name="Bild" descr="Bild"/>
              <p:cNvPicPr>
                <a:picLocks noChangeAspect="1"/>
              </p:cNvPicPr>
              <p:nvPr/>
            </p:nvPicPr>
            <p:blipFill>
              <a:blip r:embed="rId3">
                <a:extLst/>
              </a:blip>
              <a:stretch>
                <a:fillRect/>
              </a:stretch>
            </p:blipFill>
            <p:spPr>
              <a:xfrm>
                <a:off x="911226" y="656898"/>
                <a:ext cx="1439781" cy="1948437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40" name="Kreis"/>
              <p:cNvSpPr/>
              <p:nvPr/>
            </p:nvSpPr>
            <p:spPr>
              <a:xfrm>
                <a:off x="0" y="0"/>
                <a:ext cx="3262234" cy="3262234"/>
              </a:xfrm>
              <a:prstGeom prst="ellipse">
                <a:avLst/>
              </a:prstGeom>
              <a:noFill/>
              <a:ln w="215900" cap="flat">
                <a:solidFill>
                  <a:srgbClr val="D0B649"/>
                </a:solidFill>
                <a:prstDash val="solid"/>
                <a:miter lim="400000"/>
              </a:ln>
              <a:effectLst>
                <a:outerShdw sx="100000" sy="100000" kx="0" ky="0" algn="b" rotWithShape="0" blurRad="25400" dist="63500" dir="1200000">
                  <a:srgbClr val="000000">
                    <a:alpha val="50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42" name="Lexikon für…"/>
            <p:cNvSpPr txBox="1"/>
            <p:nvPr/>
          </p:nvSpPr>
          <p:spPr>
            <a:xfrm>
              <a:off x="603330" y="3502302"/>
              <a:ext cx="2055572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Lexikon für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 Präsentationen</a:t>
              </a:r>
            </a:p>
          </p:txBody>
        </p:sp>
      </p:grpSp>
      <p:grpSp>
        <p:nvGrpSpPr>
          <p:cNvPr id="148" name="Gruppieren"/>
          <p:cNvGrpSpPr/>
          <p:nvPr/>
        </p:nvGrpSpPr>
        <p:grpSpPr>
          <a:xfrm>
            <a:off x="8919450" y="2498923"/>
            <a:ext cx="3328867" cy="4915839"/>
            <a:chOff x="0" y="0"/>
            <a:chExt cx="3328866" cy="4915837"/>
          </a:xfrm>
        </p:grpSpPr>
        <p:grpSp>
          <p:nvGrpSpPr>
            <p:cNvPr id="146" name="Gruppieren"/>
            <p:cNvGrpSpPr/>
            <p:nvPr/>
          </p:nvGrpSpPr>
          <p:grpSpPr>
            <a:xfrm>
              <a:off x="66632" y="0"/>
              <a:ext cx="3262235" cy="3262234"/>
              <a:chOff x="0" y="0"/>
              <a:chExt cx="3262233" cy="3262233"/>
            </a:xfrm>
          </p:grpSpPr>
          <p:pic>
            <p:nvPicPr>
              <p:cNvPr id="144" name="Bild" descr="Bild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823419" y="631499"/>
                <a:ext cx="1802545" cy="194843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145" name="Kreis"/>
              <p:cNvSpPr/>
              <p:nvPr/>
            </p:nvSpPr>
            <p:spPr>
              <a:xfrm>
                <a:off x="0" y="0"/>
                <a:ext cx="3262234" cy="3262234"/>
              </a:xfrm>
              <a:prstGeom prst="ellipse">
                <a:avLst/>
              </a:prstGeom>
              <a:noFill/>
              <a:ln w="215900" cap="flat">
                <a:solidFill>
                  <a:srgbClr val="D0B649"/>
                </a:solidFill>
                <a:prstDash val="solid"/>
                <a:miter lim="400000"/>
              </a:ln>
              <a:effectLst>
                <a:outerShdw sx="100000" sy="100000" kx="0" ky="0" algn="b" rotWithShape="0" blurRad="25400" dist="63500" dir="1200000">
                  <a:srgbClr val="000000">
                    <a:alpha val="50000"/>
                  </a:srgbClr>
                </a:outerShdw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47" name="Menschen  informieren,…"/>
            <p:cNvSpPr txBox="1"/>
            <p:nvPr/>
          </p:nvSpPr>
          <p:spPr>
            <a:xfrm>
              <a:off x="-1" y="3493437"/>
              <a:ext cx="3328519" cy="1422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Menschen  informieren,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 Akzeptanz steigern,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Ängste und Hemmungen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verlieren</a:t>
              </a:r>
            </a:p>
          </p:txBody>
        </p:sp>
      </p:grpSp>
      <p:sp>
        <p:nvSpPr>
          <p:cNvPr id="149" name="Menschen mit Handicap sind…"/>
          <p:cNvSpPr/>
          <p:nvPr/>
        </p:nvSpPr>
        <p:spPr>
          <a:xfrm>
            <a:off x="4833183" y="3140241"/>
            <a:ext cx="3473119" cy="3473118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Menschen mit Handicap sind 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ganz normale Menschen und 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wollen auch 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so behandelt werden</a:t>
            </a:r>
          </a:p>
        </p:txBody>
      </p:sp>
      <p:sp>
        <p:nvSpPr>
          <p:cNvPr id="150" name="Berichte über alle eure Erfahrungen…"/>
          <p:cNvSpPr/>
          <p:nvPr/>
        </p:nvSpPr>
        <p:spPr>
          <a:xfrm>
            <a:off x="632023" y="3794323"/>
            <a:ext cx="3465434" cy="3465434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Berichte über alle eure Erfahrungen 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(von Menschen mit/ohne Handicaps)</a:t>
            </a:r>
          </a:p>
        </p:txBody>
      </p:sp>
      <p:sp>
        <p:nvSpPr>
          <p:cNvPr id="151" name="Unsere…">
            <a:hlinkClick r:id="rId5" invalidUrl="" action="" tgtFrame="" tooltip="" history="1" highlightClick="0" endSnd="0"/>
          </p:cNvPr>
          <p:cNvSpPr/>
          <p:nvPr/>
        </p:nvSpPr>
        <p:spPr>
          <a:xfrm>
            <a:off x="8889266" y="2409958"/>
            <a:ext cx="3473119" cy="3473119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Unsere 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Fragebögen 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findet Ihr unter</a:t>
            </a:r>
          </a:p>
          <a:p>
            <a:pPr defTabSz="45720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u="sng">
                <a:hlinkClick r:id="rId6" invalidUrl="" action="" tgtFrame="" tooltip="" history="1" highlightClick="0" endSnd="0"/>
              </a:rPr>
              <a:t>www.handicap-lexikon.de/frageboegen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2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Class="entr" nodeType="after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Class="exit" nodeType="clickEffect" presetSubtype="32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5" dur="2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Class="entr" nodeType="afterEffect" presetSubtype="32" presetID="23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Class="exit" nodeType="afterEffect" presetSubtype="32" presetID="23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2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Class="entr" nodeType="afterEffect" presetSubtype="32" presetID="23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1" grpId="9"/>
      <p:bldP build="whole" bldLvl="1" animBg="1" rev="0" advAuto="0" spid="148" grpId="6"/>
      <p:bldP build="whole" bldLvl="1" animBg="1" rev="0" advAuto="0" spid="138" grpId="8"/>
      <p:bldP build="whole" bldLvl="1" animBg="1" rev="0" advAuto="0" spid="150" grpId="7"/>
      <p:bldP build="whole" bldLvl="1" animBg="1" rev="0" advAuto="0" spid="143" grpId="2"/>
      <p:bldP build="whole" bldLvl="1" animBg="1" rev="0" advAuto="0" spid="149" grpId="5"/>
      <p:bldP build="whole" bldLvl="1" animBg="1" rev="0" advAuto="0" spid="138" grpId="1"/>
      <p:bldP build="whole" bldLvl="1" animBg="1" rev="0" advAuto="0" spid="143" grpId="4"/>
      <p:bldP build="whole" bldLvl="1" animBg="1" rev="0" advAuto="0" spid="148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as motiviert u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Das motiviert uns</a:t>
            </a:r>
          </a:p>
        </p:txBody>
      </p:sp>
      <p:grpSp>
        <p:nvGrpSpPr>
          <p:cNvPr id="157" name="Gruppieren"/>
          <p:cNvGrpSpPr/>
          <p:nvPr/>
        </p:nvGrpSpPr>
        <p:grpSpPr>
          <a:xfrm>
            <a:off x="733623" y="3895471"/>
            <a:ext cx="3262234" cy="4273445"/>
            <a:chOff x="0" y="0"/>
            <a:chExt cx="3262233" cy="4273443"/>
          </a:xfrm>
        </p:grpSpPr>
        <p:pic>
          <p:nvPicPr>
            <p:cNvPr id="154" name="Bild" descr="Bild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60991" y="809248"/>
              <a:ext cx="1940251" cy="181736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6" name="zahlreiche…"/>
            <p:cNvSpPr txBox="1"/>
            <p:nvPr/>
          </p:nvSpPr>
          <p:spPr>
            <a:xfrm>
              <a:off x="893208" y="3511443"/>
              <a:ext cx="1475817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zahlreiche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Interviews</a:t>
              </a:r>
            </a:p>
          </p:txBody>
        </p:sp>
      </p:grpSp>
      <p:grpSp>
        <p:nvGrpSpPr>
          <p:cNvPr id="162" name="Gruppieren"/>
          <p:cNvGrpSpPr/>
          <p:nvPr/>
        </p:nvGrpSpPr>
        <p:grpSpPr>
          <a:xfrm>
            <a:off x="4924623" y="3236593"/>
            <a:ext cx="3262234" cy="4264303"/>
            <a:chOff x="0" y="0"/>
            <a:chExt cx="3262233" cy="4264302"/>
          </a:xfrm>
        </p:grpSpPr>
        <p:sp>
          <p:nvSpPr>
            <p:cNvPr id="158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9" name="viele Besucher…"/>
            <p:cNvSpPr txBox="1"/>
            <p:nvPr/>
          </p:nvSpPr>
          <p:spPr>
            <a:xfrm>
              <a:off x="355083" y="3502302"/>
              <a:ext cx="2552066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viele Besucher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positives Feedback</a:t>
              </a:r>
            </a:p>
          </p:txBody>
        </p:sp>
        <p:pic>
          <p:nvPicPr>
            <p:cNvPr id="160" name="Bild" descr="Bild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129376" y="1696688"/>
              <a:ext cx="1003481" cy="10036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61" name="Bild" descr="Bild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202622" y="614686"/>
              <a:ext cx="856989" cy="7620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6" name="Gruppieren"/>
          <p:cNvGrpSpPr/>
          <p:nvPr/>
        </p:nvGrpSpPr>
        <p:grpSpPr>
          <a:xfrm>
            <a:off x="8986083" y="2498923"/>
            <a:ext cx="3262234" cy="4344339"/>
            <a:chOff x="0" y="0"/>
            <a:chExt cx="3262233" cy="4344337"/>
          </a:xfrm>
        </p:grpSpPr>
        <p:sp>
          <p:nvSpPr>
            <p:cNvPr id="163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4" name="Wiedererkennung…"/>
            <p:cNvSpPr txBox="1"/>
            <p:nvPr/>
          </p:nvSpPr>
          <p:spPr>
            <a:xfrm>
              <a:off x="393957" y="3582337"/>
              <a:ext cx="2407337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Wiedererkennung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auf Protestdemos</a:t>
              </a:r>
            </a:p>
          </p:txBody>
        </p:sp>
        <p:pic>
          <p:nvPicPr>
            <p:cNvPr id="165" name="Bild" descr="Bild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68531" y="464002"/>
              <a:ext cx="973646" cy="243582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7" name="Unser…"/>
          <p:cNvSpPr/>
          <p:nvPr/>
        </p:nvSpPr>
        <p:spPr>
          <a:xfrm>
            <a:off x="4833183" y="3140241"/>
            <a:ext cx="3473119" cy="3473118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cap="all"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Unser </a:t>
            </a:r>
          </a:p>
          <a:p>
            <a:pPr defTabSz="457200">
              <a:defRPr cap="all"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handicap </a:t>
            </a:r>
          </a:p>
          <a:p>
            <a:pPr defTabSz="457200">
              <a:defRPr cap="all"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Lexikon</a:t>
            </a:r>
          </a:p>
          <a:p>
            <a:pPr defTabSz="457200">
              <a:defRPr cap="all"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startete</a:t>
            </a:r>
          </a:p>
          <a:p>
            <a:pPr defTabSz="457200">
              <a:defRPr cap="all"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erst am</a:t>
            </a:r>
          </a:p>
          <a:p>
            <a:pPr defTabSz="457200">
              <a:defRPr cap="all"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04.12.15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2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Class="exit" nodeType="afterEffect" presetSubtype="32" presetID="23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Class="exit" nodeType="afterEffect" presetSubtype="32" presetID="23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2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Class="entr" nodeType="afterEffect" presetSubtype="32" presetID="23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2"/>
      <p:bldP build="whole" bldLvl="1" animBg="1" rev="0" advAuto="0" spid="157" grpId="1"/>
      <p:bldP build="whole" bldLvl="1" animBg="1" rev="0" advAuto="0" spid="162" grpId="5"/>
      <p:bldP build="whole" bldLvl="1" animBg="1" rev="0" advAuto="0" spid="166" grpId="3"/>
      <p:bldP build="whole" bldLvl="1" animBg="1" rev="0" advAuto="0" spid="166" grpId="4"/>
      <p:bldP build="whole" bldLvl="1" animBg="1" rev="0" advAuto="0" spid="157" grpId="6"/>
      <p:bldP build="whole" bldLvl="1" animBg="1" rev="0" advAuto="0" spid="167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arin sind wir gu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Darin sind wir gut</a:t>
            </a:r>
          </a:p>
        </p:txBody>
      </p:sp>
      <p:grpSp>
        <p:nvGrpSpPr>
          <p:cNvPr id="173" name="Gruppieren"/>
          <p:cNvGrpSpPr/>
          <p:nvPr/>
        </p:nvGrpSpPr>
        <p:grpSpPr>
          <a:xfrm>
            <a:off x="733623" y="3895471"/>
            <a:ext cx="3262234" cy="4273445"/>
            <a:chOff x="0" y="0"/>
            <a:chExt cx="3262233" cy="4273443"/>
          </a:xfrm>
        </p:grpSpPr>
        <p:pic>
          <p:nvPicPr>
            <p:cNvPr id="170" name="Bild" descr="Bild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9115" y="981807"/>
              <a:ext cx="2749403" cy="143216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1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2" name="Aufmerksam…"/>
            <p:cNvSpPr txBox="1"/>
            <p:nvPr/>
          </p:nvSpPr>
          <p:spPr>
            <a:xfrm>
              <a:off x="269587" y="3511443"/>
              <a:ext cx="2723059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Aufmerksam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Handicaps erkennen</a:t>
              </a:r>
            </a:p>
          </p:txBody>
        </p:sp>
      </p:grpSp>
      <p:grpSp>
        <p:nvGrpSpPr>
          <p:cNvPr id="177" name="Gruppieren"/>
          <p:cNvGrpSpPr/>
          <p:nvPr/>
        </p:nvGrpSpPr>
        <p:grpSpPr>
          <a:xfrm>
            <a:off x="4924623" y="3236593"/>
            <a:ext cx="3262234" cy="4264303"/>
            <a:chOff x="0" y="0"/>
            <a:chExt cx="3262233" cy="4264302"/>
          </a:xfrm>
        </p:grpSpPr>
        <p:sp>
          <p:nvSpPr>
            <p:cNvPr id="174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5" name="gute kreative…"/>
            <p:cNvSpPr txBox="1"/>
            <p:nvPr/>
          </p:nvSpPr>
          <p:spPr>
            <a:xfrm>
              <a:off x="730178" y="3502302"/>
              <a:ext cx="1801877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gute kreative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Gestaltung</a:t>
              </a:r>
            </a:p>
          </p:txBody>
        </p:sp>
        <p:pic>
          <p:nvPicPr>
            <p:cNvPr id="176" name="Bild" descr="Bild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4005" y="773971"/>
              <a:ext cx="2119944" cy="198563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1" name="Gruppieren"/>
          <p:cNvGrpSpPr/>
          <p:nvPr/>
        </p:nvGrpSpPr>
        <p:grpSpPr>
          <a:xfrm>
            <a:off x="8986083" y="2498923"/>
            <a:ext cx="3262234" cy="4344339"/>
            <a:chOff x="0" y="0"/>
            <a:chExt cx="3262233" cy="4344337"/>
          </a:xfrm>
        </p:grpSpPr>
        <p:sp>
          <p:nvSpPr>
            <p:cNvPr id="178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9" name="viel quatschen…"/>
            <p:cNvSpPr txBox="1"/>
            <p:nvPr/>
          </p:nvSpPr>
          <p:spPr>
            <a:xfrm>
              <a:off x="414633" y="3582337"/>
              <a:ext cx="2365986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viel quatschen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in Youtube-Videos</a:t>
              </a:r>
            </a:p>
          </p:txBody>
        </p:sp>
        <p:pic>
          <p:nvPicPr>
            <p:cNvPr id="180" name="Bild" descr="Bild"/>
            <p:cNvPicPr>
              <a:picLocks noChangeAspect="1"/>
            </p:cNvPicPr>
            <p:nvPr/>
          </p:nvPicPr>
          <p:blipFill>
            <a:blip r:embed="rId4">
              <a:extLst/>
            </a:blip>
            <a:srcRect l="0" t="0" r="0" b="0"/>
            <a:stretch>
              <a:fillRect/>
            </a:stretch>
          </p:blipFill>
          <p:spPr>
            <a:xfrm>
              <a:off x="725050" y="585350"/>
              <a:ext cx="2066018" cy="20660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4" name="Gruppieren"/>
          <p:cNvGrpSpPr/>
          <p:nvPr/>
        </p:nvGrpSpPr>
        <p:grpSpPr>
          <a:xfrm>
            <a:off x="10930902" y="1360408"/>
            <a:ext cx="1537007" cy="1537007"/>
            <a:chOff x="0" y="0"/>
            <a:chExt cx="1537005" cy="1537005"/>
          </a:xfrm>
        </p:grpSpPr>
        <p:sp>
          <p:nvSpPr>
            <p:cNvPr id="182" name="Kreis"/>
            <p:cNvSpPr/>
            <p:nvPr/>
          </p:nvSpPr>
          <p:spPr>
            <a:xfrm rot="21279505">
              <a:off x="62645" y="62645"/>
              <a:ext cx="1411716" cy="1411716"/>
            </a:xfrm>
            <a:prstGeom prst="ellipse">
              <a:avLst/>
            </a:prstGeom>
            <a:solidFill>
              <a:srgbClr val="D0B649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800">
                  <a:solidFill>
                    <a:srgbClr val="FFFFFF"/>
                  </a:solidFill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83" name="Bild" descr="Bild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 rot="21289607">
              <a:off x="242781" y="204681"/>
              <a:ext cx="1076844" cy="107684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Class="entr" nodeType="afterEffect" presetSubtype="32" presetID="23" grpId="4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3" grpId="1"/>
      <p:bldP build="whole" bldLvl="1" animBg="1" rev="0" advAuto="0" spid="177" grpId="2"/>
      <p:bldP build="whole" bldLvl="1" animBg="1" rev="0" advAuto="0" spid="181" grpId="3"/>
      <p:bldP build="whole" bldLvl="1" animBg="1" rev="0" advAuto="0" spid="184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Hier haben wir Fragen /Unterstützungsbedarf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Hier haben wir Fragen /Unterstützungsbedarf</a:t>
            </a:r>
          </a:p>
        </p:txBody>
      </p:sp>
      <p:sp>
        <p:nvSpPr>
          <p:cNvPr id="187" name="Jasper würde gerne…"/>
          <p:cNvSpPr/>
          <p:nvPr/>
        </p:nvSpPr>
        <p:spPr>
          <a:xfrm>
            <a:off x="4833183" y="3140241"/>
            <a:ext cx="3473119" cy="3473118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Jasper würde gerne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mehr erfahren,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wie man mehr Leute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effizienter im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Social Media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erreicht</a:t>
            </a:r>
          </a:p>
        </p:txBody>
      </p:sp>
      <p:sp>
        <p:nvSpPr>
          <p:cNvPr id="188" name="mehr…"/>
          <p:cNvSpPr/>
          <p:nvPr/>
        </p:nvSpPr>
        <p:spPr>
          <a:xfrm>
            <a:off x="2867223" y="3296483"/>
            <a:ext cx="2164954" cy="2164954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mehr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Likes</a:t>
            </a:r>
          </a:p>
        </p:txBody>
      </p:sp>
      <p:sp>
        <p:nvSpPr>
          <p:cNvPr id="189" name="aber auch…"/>
          <p:cNvSpPr/>
          <p:nvPr/>
        </p:nvSpPr>
        <p:spPr>
          <a:xfrm>
            <a:off x="7744023" y="5107503"/>
            <a:ext cx="2164954" cy="2164954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aber auch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mehr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Kommentare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32" presetID="23" grpId="2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Class="entr" nodeType="after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8" grpId="2"/>
      <p:bldP build="whole" bldLvl="1" animBg="1" rev="0" advAuto="0" spid="189" grpId="3"/>
      <p:bldP build="whole" bldLvl="1" animBg="1" rev="0" advAuto="0" spid="18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Hierauf freuen wir uns im Rahmen unseres Think Big Upgrade Projekts am…"/>
          <p:cNvSpPr txBox="1"/>
          <p:nvPr>
            <p:ph type="title"/>
          </p:nvPr>
        </p:nvSpPr>
        <p:spPr>
          <a:xfrm>
            <a:off x="772560" y="914900"/>
            <a:ext cx="11099801" cy="2159001"/>
          </a:xfrm>
          <a:prstGeom prst="rect">
            <a:avLst/>
          </a:prstGeom>
        </p:spPr>
        <p:txBody>
          <a:bodyPr/>
          <a:lstStyle/>
          <a:p>
            <a:pPr defTabSz="484886">
              <a:defRPr sz="4565"/>
            </a:pPr>
            <a:r>
              <a:t>Hierauf freuen wir uns im Rahmen unseres Think Big Upgrade Projekts am</a:t>
            </a:r>
          </a:p>
          <a:p>
            <a:pPr defTabSz="484886">
              <a:defRPr sz="4565"/>
            </a:pPr>
            <a:r>
              <a:t>meisten</a:t>
            </a:r>
          </a:p>
        </p:txBody>
      </p:sp>
      <p:grpSp>
        <p:nvGrpSpPr>
          <p:cNvPr id="195" name="Gruppieren"/>
          <p:cNvGrpSpPr/>
          <p:nvPr/>
        </p:nvGrpSpPr>
        <p:grpSpPr>
          <a:xfrm>
            <a:off x="733623" y="3895471"/>
            <a:ext cx="3262234" cy="4273445"/>
            <a:chOff x="0" y="0"/>
            <a:chExt cx="3262233" cy="4273443"/>
          </a:xfrm>
        </p:grpSpPr>
        <p:pic>
          <p:nvPicPr>
            <p:cNvPr id="192" name="Bild" descr="Bild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06086" y="584272"/>
              <a:ext cx="2224660" cy="182328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3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4" name="Unterstützung…"/>
            <p:cNvSpPr txBox="1"/>
            <p:nvPr/>
          </p:nvSpPr>
          <p:spPr>
            <a:xfrm>
              <a:off x="518253" y="3511443"/>
              <a:ext cx="2225727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Unterstützung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Zusammenarbeit</a:t>
              </a:r>
            </a:p>
          </p:txBody>
        </p:sp>
      </p:grpSp>
      <p:grpSp>
        <p:nvGrpSpPr>
          <p:cNvPr id="199" name="Gruppieren"/>
          <p:cNvGrpSpPr/>
          <p:nvPr/>
        </p:nvGrpSpPr>
        <p:grpSpPr>
          <a:xfrm>
            <a:off x="4924623" y="3236593"/>
            <a:ext cx="3262234" cy="4264303"/>
            <a:chOff x="0" y="0"/>
            <a:chExt cx="3262233" cy="4264302"/>
          </a:xfrm>
        </p:grpSpPr>
        <p:pic>
          <p:nvPicPr>
            <p:cNvPr id="196" name="Bild" descr="Bild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84998" y="435705"/>
              <a:ext cx="1214158" cy="23836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Kreis"/>
            <p:cNvSpPr/>
            <p:nvPr/>
          </p:nvSpPr>
          <p:spPr>
            <a:xfrm>
              <a:off x="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" name="zahlreiche…"/>
            <p:cNvSpPr txBox="1"/>
            <p:nvPr/>
          </p:nvSpPr>
          <p:spPr>
            <a:xfrm>
              <a:off x="893208" y="3502302"/>
              <a:ext cx="1475817" cy="762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zahlreiche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Klicks</a:t>
              </a:r>
            </a:p>
          </p:txBody>
        </p:sp>
      </p:grpSp>
      <p:grpSp>
        <p:nvGrpSpPr>
          <p:cNvPr id="203" name="Gruppieren"/>
          <p:cNvGrpSpPr/>
          <p:nvPr/>
        </p:nvGrpSpPr>
        <p:grpSpPr>
          <a:xfrm>
            <a:off x="8955632" y="2498923"/>
            <a:ext cx="3292685" cy="4661839"/>
            <a:chOff x="0" y="0"/>
            <a:chExt cx="3292683" cy="4661837"/>
          </a:xfrm>
        </p:grpSpPr>
        <p:sp>
          <p:nvSpPr>
            <p:cNvPr id="200" name="Kreis"/>
            <p:cNvSpPr/>
            <p:nvPr/>
          </p:nvSpPr>
          <p:spPr>
            <a:xfrm>
              <a:off x="30450" y="0"/>
              <a:ext cx="3262234" cy="3262234"/>
            </a:xfrm>
            <a:prstGeom prst="ellipse">
              <a:avLst/>
            </a:prstGeom>
            <a:noFill/>
            <a:ln w="215900" cap="flat">
              <a:solidFill>
                <a:srgbClr val="D0B649"/>
              </a:solidFill>
              <a:prstDash val="solid"/>
              <a:miter lim="400000"/>
            </a:ln>
            <a:effectLst>
              <a:outerShdw sx="100000" sy="100000" kx="0" ky="0" algn="b" rotWithShape="0" blurRad="25400" dist="63500" dir="12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1" name="NICHT NUR…"/>
            <p:cNvSpPr txBox="1"/>
            <p:nvPr/>
          </p:nvSpPr>
          <p:spPr>
            <a:xfrm>
              <a:off x="0" y="3569637"/>
              <a:ext cx="3256154" cy="1092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NICHT NUR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in der Behindertenszene</a:t>
              </a:r>
            </a:p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t>bekannter werden </a:t>
              </a:r>
            </a:p>
          </p:txBody>
        </p:sp>
        <p:pic>
          <p:nvPicPr>
            <p:cNvPr id="202" name="Bild" descr="Bild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45716" y="632792"/>
              <a:ext cx="2440920" cy="17934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1"/>
      <p:bldP build="whole" bldLvl="1" animBg="1" rev="0" advAuto="0" spid="199" grpId="2"/>
      <p:bldP build="whole" bldLvl="1" animBg="1" rev="0" advAuto="0" spid="203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Danke…"/>
          <p:cNvSpPr/>
          <p:nvPr/>
        </p:nvSpPr>
        <p:spPr>
          <a:xfrm>
            <a:off x="5071514" y="844954"/>
            <a:ext cx="2861772" cy="2861772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Danke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für Eure Aufmerksamkeit</a:t>
            </a:r>
          </a:p>
        </p:txBody>
      </p:sp>
      <p:sp>
        <p:nvSpPr>
          <p:cNvPr id="206" name="Wir hoffen, es hat Euch gefallen"/>
          <p:cNvSpPr/>
          <p:nvPr/>
        </p:nvSpPr>
        <p:spPr>
          <a:xfrm>
            <a:off x="9697283" y="1488003"/>
            <a:ext cx="2164954" cy="2164954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Wir hoffen, es hat Euch gefallen</a:t>
            </a:r>
          </a:p>
        </p:txBody>
      </p:sp>
      <p:sp>
        <p:nvSpPr>
          <p:cNvPr id="207" name="Wir…"/>
          <p:cNvSpPr/>
          <p:nvPr/>
        </p:nvSpPr>
        <p:spPr>
          <a:xfrm>
            <a:off x="866114" y="1674693"/>
            <a:ext cx="2861773" cy="2861772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Wir 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freuen uns auf Eure Interviews</a:t>
            </a:r>
          </a:p>
          <a:p>
            <a:pPr defTabSz="457200">
              <a:defRPr sz="1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u="sng">
                <a:hlinkClick r:id="rId2" invalidUrl="" action="" tgtFrame="" tooltip="" history="1" highlightClick="0" endSnd="0"/>
              </a:rPr>
              <a:t>www.handicap-lexikon.de/frageboegen</a:t>
            </a:r>
          </a:p>
        </p:txBody>
      </p:sp>
      <p:grpSp>
        <p:nvGrpSpPr>
          <p:cNvPr id="214" name="Gruppieren"/>
          <p:cNvGrpSpPr/>
          <p:nvPr/>
        </p:nvGrpSpPr>
        <p:grpSpPr>
          <a:xfrm>
            <a:off x="1101922" y="4663003"/>
            <a:ext cx="3586547" cy="3615294"/>
            <a:chOff x="0" y="0"/>
            <a:chExt cx="3586545" cy="3615292"/>
          </a:xfrm>
        </p:grpSpPr>
        <p:grpSp>
          <p:nvGrpSpPr>
            <p:cNvPr id="210" name="Gruppieren"/>
            <p:cNvGrpSpPr/>
            <p:nvPr/>
          </p:nvGrpSpPr>
          <p:grpSpPr>
            <a:xfrm>
              <a:off x="0" y="1450339"/>
              <a:ext cx="2164954" cy="2164954"/>
              <a:chOff x="0" y="0"/>
              <a:chExt cx="2164953" cy="2164953"/>
            </a:xfrm>
          </p:grpSpPr>
          <p:sp>
            <p:nvSpPr>
              <p:cNvPr id="208" name="youtube.com/channel/UC8ytsNVxunPEn011GBUghYQ"/>
              <p:cNvSpPr/>
              <p:nvPr/>
            </p:nvSpPr>
            <p:spPr>
              <a:xfrm>
                <a:off x="0" y="0"/>
                <a:ext cx="2164954" cy="2164954"/>
              </a:xfrm>
              <a:prstGeom prst="ellipse">
                <a:avLst/>
              </a:prstGeom>
              <a:solidFill>
                <a:srgbClr val="D0B649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25400" dist="63500" dir="120000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t">
                <a:noAutofit/>
              </a:bodyPr>
              <a:lstStyle>
                <a:lvl1pPr defTabSz="457200">
                  <a:defRPr sz="1700" u="sng">
                    <a:solidFill>
                      <a:srgbClr val="FFFFFF"/>
                    </a:solidFill>
                    <a:latin typeface="Helvetica"/>
                    <a:ea typeface="Helvetica"/>
                    <a:cs typeface="Helvetica"/>
                    <a:sym typeface="Helvetica"/>
                    <a:hlinkClick r:id="rId3" invalidUrl="" action="" tgtFrame="" tooltip="" history="1" highlightClick="0" endSnd="0"/>
                  </a:defRPr>
                </a:lvl1pPr>
              </a:lstStyle>
              <a:p>
                <a:pPr>
                  <a:defRPr u="none"/>
                </a:pPr>
                <a:r>
                  <a:rPr u="sng">
                    <a:hlinkClick r:id="rId3" invalidUrl="" action="" tgtFrame="" tooltip="" history="1" highlightClick="0" endSnd="0"/>
                  </a:rPr>
                  <a:t>youtube.com/channel/UC8ytsNVxunPEn011GBUghYQ</a:t>
                </a:r>
              </a:p>
            </p:txBody>
          </p:sp>
          <p:pic>
            <p:nvPicPr>
              <p:cNvPr id="209" name="Bild" descr="Bild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663457" y="1349361"/>
                <a:ext cx="838038" cy="58917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213" name="Gruppieren"/>
            <p:cNvGrpSpPr/>
            <p:nvPr/>
          </p:nvGrpSpPr>
          <p:grpSpPr>
            <a:xfrm>
              <a:off x="1421592" y="0"/>
              <a:ext cx="2164954" cy="2164954"/>
              <a:chOff x="0" y="0"/>
              <a:chExt cx="2164953" cy="2164953"/>
            </a:xfrm>
          </p:grpSpPr>
          <p:sp>
            <p:nvSpPr>
              <p:cNvPr id="211" name="Like bei…"/>
              <p:cNvSpPr/>
              <p:nvPr/>
            </p:nvSpPr>
            <p:spPr>
              <a:xfrm>
                <a:off x="0" y="0"/>
                <a:ext cx="2164954" cy="2164954"/>
              </a:xfrm>
              <a:prstGeom prst="ellipse">
                <a:avLst/>
              </a:prstGeom>
              <a:solidFill>
                <a:srgbClr val="D0B649"/>
              </a:solidFill>
              <a:ln w="12700" cap="flat">
                <a:noFill/>
                <a:miter lim="400000"/>
              </a:ln>
              <a:effectLst>
                <a:outerShdw sx="100000" sy="100000" kx="0" ky="0" algn="b" rotWithShape="0" blurRad="25400" dist="63500" dir="1200000">
                  <a:srgbClr val="000000">
                    <a:alpha val="50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457200">
                  <a:defRPr sz="2300">
                    <a:solidFill>
                      <a:srgbClr val="FFFFFF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t>Like bei</a:t>
                </a:r>
              </a:p>
              <a:p>
                <a:pPr defTabSz="457200">
                  <a:defRPr sz="1700">
                    <a:solidFill>
                      <a:srgbClr val="FFFFFF"/>
                    </a:solidFill>
                    <a:latin typeface="Helvetica"/>
                    <a:ea typeface="Helvetica"/>
                    <a:cs typeface="Helvetica"/>
                    <a:sym typeface="Helvetica"/>
                  </a:defRPr>
                </a:pPr>
                <a:r>
                  <a:rPr u="sng">
                    <a:hlinkClick r:id="rId5" invalidUrl="" action="" tgtFrame="" tooltip="" history="1" highlightClick="0" endSnd="0"/>
                  </a:rPr>
                  <a:t>facebook.com/handicap.lexikon</a:t>
                </a:r>
              </a:p>
            </p:txBody>
          </p:sp>
          <p:pic>
            <p:nvPicPr>
              <p:cNvPr id="212" name="Bild" descr="Bild"/>
              <p:cNvPicPr>
                <a:picLocks noChangeAspect="1"/>
              </p:cNvPicPr>
              <p:nvPr/>
            </p:nvPicPr>
            <p:blipFill>
              <a:blip r:embed="rId6">
                <a:extLst/>
              </a:blip>
              <a:stretch>
                <a:fillRect/>
              </a:stretch>
            </p:blipFill>
            <p:spPr>
              <a:xfrm>
                <a:off x="824984" y="1518185"/>
                <a:ext cx="514986" cy="5149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215" name="Fragen…"/>
          <p:cNvSpPr/>
          <p:nvPr/>
        </p:nvSpPr>
        <p:spPr>
          <a:xfrm>
            <a:off x="5071514" y="4748934"/>
            <a:ext cx="2861772" cy="2861772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Fragen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oder</a:t>
            </a:r>
          </a:p>
          <a:p>
            <a:pPr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Anmerkungen?</a:t>
            </a:r>
          </a:p>
        </p:txBody>
      </p:sp>
      <p:sp>
        <p:nvSpPr>
          <p:cNvPr id="216" name="Nehmt…"/>
          <p:cNvSpPr/>
          <p:nvPr/>
        </p:nvSpPr>
        <p:spPr>
          <a:xfrm>
            <a:off x="8898056" y="3973465"/>
            <a:ext cx="2861773" cy="2861772"/>
          </a:xfrm>
          <a:prstGeom prst="ellipse">
            <a:avLst/>
          </a:prstGeom>
          <a:solidFill>
            <a:srgbClr val="D0B649"/>
          </a:solidFill>
          <a:ln w="12700">
            <a:miter lim="400000"/>
          </a:ln>
          <a:effectLst>
            <a:outerShdw sx="100000" sy="100000" kx="0" ky="0" algn="b" rotWithShape="0" blurRad="25400" dist="63500" dir="12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Nehmt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Flyer</a:t>
            </a:r>
          </a:p>
          <a:p>
            <a:pPr lvl="1" defTabSz="457200">
              <a:defRPr sz="23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mit!</a:t>
            </a:r>
          </a:p>
        </p:txBody>
      </p:sp>
      <p:sp>
        <p:nvSpPr>
          <p:cNvPr id="217" name="Jasper und Linus"/>
          <p:cNvSpPr txBox="1"/>
          <p:nvPr/>
        </p:nvSpPr>
        <p:spPr>
          <a:xfrm>
            <a:off x="9892305" y="8232140"/>
            <a:ext cx="2242270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200">
                <a:solidFill>
                  <a:srgbClr val="7A9CA2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Jasper und Linus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32" presetID="23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Class="entr" nodeType="afterEffect" presetSubtype="32" presetID="23" grpId="3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Class="entr" nodeType="afterEffect" presetSubtype="32" presetID="23" grpId="4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Class="entr" nodeType="afterEffect" presetSubtype="32" presetID="23" grpId="5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Class="entr" nodeType="afterEffect" presetSubtype="32" presetID="23" grpId="6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Class="entr" nodeType="afterEffect" presetSubtype="32" presetID="23" grpId="7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7" grpId="2"/>
      <p:bldP build="whole" bldLvl="1" animBg="1" rev="0" advAuto="0" spid="216" grpId="6"/>
      <p:bldP build="whole" bldLvl="1" animBg="1" rev="0" advAuto="0" spid="205" grpId="1"/>
      <p:bldP build="whole" bldLvl="1" animBg="1" rev="0" advAuto="0" spid="206" grpId="3"/>
      <p:bldP build="whole" bldLvl="1" animBg="1" rev="0" advAuto="0" spid="215" grpId="7"/>
      <p:bldP build="whole" bldLvl="1" animBg="1" rev="0" advAuto="0" spid="207" grpId="4"/>
      <p:bldP build="whole" bldLvl="1" animBg="1" rev="0" advAuto="0" spid="214" grpId="5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