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6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01018-9CE0-433F-96CC-6A78E7A17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8AC227-60C8-4680-AE72-C82E42E9E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9E87C3-5667-439A-B9BE-AE7296559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F844A6-5BDA-4A59-B4E6-C57C373D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74C357-F5E9-4099-AA90-9A3A6E9F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B793E-3D6E-4174-8198-3FE72B53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603A23-EAAE-47FB-84B8-7C64C100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E05C41-B435-4FF9-825C-DC4E9817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995124-1C84-4E96-9ADE-533C1E31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5C7914-4792-4721-8CEF-AB39798D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63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3CE5468-3B39-4A64-AEE2-298F2EF76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4CD0A69-5789-4607-8C2C-1515CA5EE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8D0ED0-9294-4E14-B18A-FE345D3FE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613CC6-86DF-488B-95AC-FA79257A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FD27D1-ED64-4D6F-BBF7-C65ED90C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26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B51DF-80EA-4D52-820D-7E08B631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B0FC8D-F038-4B13-A019-427D05000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0F26B8-E8A8-4AEA-8C23-5062CC4B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8D0064-76AB-44B1-B782-DEB35AC8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1D4B51-63FC-4DD7-9F21-BAFFE60E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28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2330A-ADF8-4891-8911-DD4157F07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8CC27D-5A63-4843-BCB4-11432E7B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27D0E4-003F-49E1-8223-F876224C4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1F8D13-C41B-40B4-BFE9-CA900C7EA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4358A9-2919-4E40-8992-6DB6536C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02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46B89-5ECC-44A2-ABFD-7E13CBADD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395BBF-7BD7-47DF-B38C-F4071ACFC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0E977DA-5BFB-4BFC-B538-4893EFD3F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466648-E249-4ADD-9140-88384EB2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D90B08-5583-4634-8E35-A4DA01C3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5D043A-3B9E-4026-909B-46055E9C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14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0E315-E12F-477E-B3DF-B4210CF46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43572A-A7B4-49F4-B293-EB8B6E9F9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08BA57-034F-4BBC-ADDA-505B0A9A3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5DF9787-92F9-40FB-992F-4F0935BBF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C367DE4-B7E9-4C6C-8875-64272CC605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3EAE02-B185-4678-87DD-F0AEB1C20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24660B-9E30-4358-88C5-6CF20161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D5F814-4C9A-41D5-A93D-48E2EECB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76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5A98F-56BD-4529-9A58-71119DD8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6E6F1E8-CA97-48F9-9688-E9444D4B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6604DA-0098-419C-8642-FDBC7732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ED27B9-C141-40E8-90D7-61A00742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6FE2505-8C0A-41E8-99FA-C18F7169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5DFC90-9FC0-4287-8821-31F5F25B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C2B052-B710-40DA-9D83-3C763121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46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82DCF-1DDF-4450-AB7F-7D12BFD4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D7BCB4-2361-44EF-882A-CE4D702FB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09EF06-DE52-4407-A28A-A8D76D6D3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544CEE-F570-46D7-BE35-D87B17E6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E211FA-B470-41EF-B927-8A5AEDB3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853AB5-924E-4F8E-B4DD-56CEC9A0F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04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ED66F-191B-4D6F-8393-5C57F865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AE8CDEF-B40A-4B31-8B7A-FDEF6E19A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E6DA7F-0FAC-4E57-A168-E3EF3D2E8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FC63BE-0142-4D37-86BC-9E770D6A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8215B7-2D2C-4D59-B712-29A0CB51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0C3241-A7CA-49E3-8E17-F1C8E9723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09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B494B1-04E1-4A2A-BFA8-11F607E1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05806B-6D3D-4CC4-B89C-845E07E05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F40E34-03BA-4F7E-86CD-84694753D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99FD5-D025-4DF1-A892-678E4D5F4782}" type="datetimeFigureOut">
              <a:rPr lang="de-DE" smtClean="0"/>
              <a:t>04.11.2019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6D10ED-21BA-4E45-800F-6DA5B3B78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04C044-0186-4989-B1C5-C19BEFD37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D862A-BE85-4D56-B4D6-AA97675ED2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54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exandra-friedmann.com/" TargetMode="External"/><Relationship Id="rId2" Type="http://schemas.openxmlformats.org/officeDocument/2006/relationships/hyperlink" Target="http://www.saskiavoigtl&#228;nd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besserland" TargetMode="External"/><Relationship Id="rId5" Type="http://schemas.openxmlformats.org/officeDocument/2006/relationships/hyperlink" Target="https://www.facebook.com/saskia.voigtlaender" TargetMode="External"/><Relationship Id="rId4" Type="http://schemas.openxmlformats.org/officeDocument/2006/relationships/hyperlink" Target="http://www.berlinerratschlagfuerdemokratie.de/projekte/die-andersmau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9B74F4A-AB99-43A1-BB13-1DB56F39C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39" y="0"/>
            <a:ext cx="555446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75FFD4-E8DC-4000-AF06-55EAB7296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282317" cy="1342541"/>
          </a:xfrm>
        </p:spPr>
        <p:txBody>
          <a:bodyPr/>
          <a:lstStyle/>
          <a:p>
            <a:r>
              <a:rPr lang="de-DE" dirty="0"/>
              <a:t>Die Andersmaus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2C7B6C5-A8A7-4B24-8A7B-16A554F1A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8483" y="2601118"/>
            <a:ext cx="6093350" cy="1655762"/>
          </a:xfrm>
        </p:spPr>
        <p:txBody>
          <a:bodyPr/>
          <a:lstStyle/>
          <a:p>
            <a:r>
              <a:rPr lang="de-DE" dirty="0"/>
              <a:t>Ein Kinderbuch für mehr Respekt und Vielfalt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EEF25A-46C0-4E31-A434-F65F81BACA59}"/>
              </a:ext>
            </a:extLst>
          </p:cNvPr>
          <p:cNvSpPr txBox="1"/>
          <p:nvPr/>
        </p:nvSpPr>
        <p:spPr>
          <a:xfrm>
            <a:off x="3072326" y="3428999"/>
            <a:ext cx="2185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von </a:t>
            </a:r>
          </a:p>
          <a:p>
            <a:pPr algn="ctr"/>
            <a:r>
              <a:rPr lang="de-DE" dirty="0"/>
              <a:t>Saskia Voigtländer </a:t>
            </a:r>
          </a:p>
          <a:p>
            <a:pPr algn="ctr"/>
            <a:r>
              <a:rPr lang="de-DE" dirty="0"/>
              <a:t>&amp;</a:t>
            </a:r>
          </a:p>
          <a:p>
            <a:pPr algn="ctr"/>
            <a:r>
              <a:rPr lang="de-DE" dirty="0"/>
              <a:t>Alexandra Friedmann</a:t>
            </a:r>
          </a:p>
        </p:txBody>
      </p:sp>
    </p:spTree>
    <p:extLst>
      <p:ext uri="{BB962C8B-B14F-4D97-AF65-F5344CB8AC3E}">
        <p14:creationId xmlns:p14="http://schemas.microsoft.com/office/powerpoint/2010/main" val="1238897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89015-5352-4667-A0DE-C81901BB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Worum geht es?</a:t>
            </a:r>
            <a:r>
              <a:rPr lang="de-DE" dirty="0">
                <a:solidFill>
                  <a:srgbClr val="FF0000"/>
                </a:solidFill>
              </a:rPr>
              <a:t> 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F06F96-9FC5-4C1F-93EE-52373F1B6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774" y="1665329"/>
            <a:ext cx="3927488" cy="4406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latin typeface="+mj-lt"/>
              </a:rPr>
              <a:t>Die Andersmaus ist ein Kinderbuch, das Kindern Vielfalt, Respekt und Toleranz näherbringt.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Eine Geschichte gegen Ausgrenzung, Mobbing und Fremdenfeindlichkeit.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 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6481CC-56E5-47BB-8DFC-A4FBF90D7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76" y="1027906"/>
            <a:ext cx="3856694" cy="541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0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5B222-3350-454C-9EDD-A6FC6F00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10" y="218383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Wer wir sind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5D84F1-82FB-41D5-B7F5-A6F23BE2E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772" y="1008086"/>
            <a:ext cx="4549071" cy="66615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3600" dirty="0"/>
              <a:t>Alexandra Friedmann</a:t>
            </a:r>
          </a:p>
          <a:p>
            <a:pPr marL="0" indent="0" algn="ctr">
              <a:lnSpc>
                <a:spcPct val="100000"/>
              </a:lnSpc>
              <a:buNone/>
            </a:pPr>
            <a:endParaRPr lang="de-DE" dirty="0"/>
          </a:p>
          <a:p>
            <a:pPr marL="0" indent="0" algn="ctr">
              <a:lnSpc>
                <a:spcPct val="100000"/>
              </a:lnSpc>
              <a:buNone/>
            </a:pPr>
            <a:endParaRPr lang="de-DE" dirty="0"/>
          </a:p>
          <a:p>
            <a:pPr marL="0" indent="0" algn="ctr">
              <a:lnSpc>
                <a:spcPct val="100000"/>
              </a:lnSpc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3106C8-C13A-435F-B503-78763616C768}"/>
              </a:ext>
            </a:extLst>
          </p:cNvPr>
          <p:cNvSpPr txBox="1"/>
          <p:nvPr/>
        </p:nvSpPr>
        <p:spPr>
          <a:xfrm>
            <a:off x="186375" y="2086576"/>
            <a:ext cx="332090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/>
          </a:p>
          <a:p>
            <a:pPr algn="ctr"/>
            <a:r>
              <a:rPr lang="de-DE" sz="2800" dirty="0"/>
              <a:t>Kinderbuchautorin </a:t>
            </a:r>
          </a:p>
          <a:p>
            <a:pPr algn="ctr"/>
            <a:r>
              <a:rPr lang="de-DE" sz="2800" dirty="0"/>
              <a:t>&amp; </a:t>
            </a:r>
          </a:p>
          <a:p>
            <a:pPr algn="ctr"/>
            <a:r>
              <a:rPr lang="de-DE" sz="2800" dirty="0"/>
              <a:t>Illustratorin </a:t>
            </a:r>
          </a:p>
          <a:p>
            <a:pPr algn="ctr"/>
            <a:r>
              <a:rPr lang="de-DE" sz="2800" dirty="0"/>
              <a:t>der Andersmaus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A6EA2A-5894-45EF-A76F-6E27558BC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44" y="1771037"/>
            <a:ext cx="3260905" cy="41863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C51256-62A0-4CF7-8915-A13B38DA8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26" y="1868244"/>
            <a:ext cx="3139929" cy="412922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25C8E9F-7A15-4CB6-9E90-C73A89480C4C}"/>
              </a:ext>
            </a:extLst>
          </p:cNvPr>
          <p:cNvSpPr txBox="1"/>
          <p:nvPr/>
        </p:nvSpPr>
        <p:spPr>
          <a:xfrm>
            <a:off x="1157694" y="1027906"/>
            <a:ext cx="3596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Saskia Voigtländer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06A0CD6-CF29-4B6B-832E-7E138B570855}"/>
              </a:ext>
            </a:extLst>
          </p:cNvPr>
          <p:cNvSpPr txBox="1"/>
          <p:nvPr/>
        </p:nvSpPr>
        <p:spPr>
          <a:xfrm>
            <a:off x="9315093" y="2521059"/>
            <a:ext cx="25717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/>
              <a:t>Romanautorin </a:t>
            </a:r>
          </a:p>
          <a:p>
            <a:pPr algn="ctr"/>
            <a:r>
              <a:rPr lang="de-DE" sz="2800" dirty="0"/>
              <a:t>&amp;</a:t>
            </a:r>
          </a:p>
          <a:p>
            <a:pPr algn="ctr"/>
            <a:r>
              <a:rPr lang="de-DE" sz="2800" dirty="0"/>
              <a:t>Autorin </a:t>
            </a:r>
          </a:p>
          <a:p>
            <a:pPr algn="ctr"/>
            <a:r>
              <a:rPr lang="de-DE" sz="2800" dirty="0"/>
              <a:t>der Andersmaus</a:t>
            </a:r>
          </a:p>
        </p:txBody>
      </p:sp>
    </p:spTree>
    <p:extLst>
      <p:ext uri="{BB962C8B-B14F-4D97-AF65-F5344CB8AC3E}">
        <p14:creationId xmlns:p14="http://schemas.microsoft.com/office/powerpoint/2010/main" val="314545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550FB-A00C-4B16-87E9-232ED4CB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247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Wie sind wir darauf gekommen?  </a:t>
            </a:r>
            <a:br>
              <a:rPr lang="de-DE" dirty="0"/>
            </a:b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CE68AA-DF4A-4E07-ADAF-7DCC930CA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588">
            <a:off x="8105515" y="1456612"/>
            <a:ext cx="2340864" cy="15773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A7C4386-CAA5-45AB-B490-38E5FCCAA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805">
            <a:off x="7113793" y="1314793"/>
            <a:ext cx="1485658" cy="233916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0A8A141-B437-4E56-B751-9B87B5AFDA73}"/>
              </a:ext>
            </a:extLst>
          </p:cNvPr>
          <p:cNvSpPr txBox="1"/>
          <p:nvPr/>
        </p:nvSpPr>
        <p:spPr>
          <a:xfrm>
            <a:off x="1221877" y="1368119"/>
            <a:ext cx="5995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ALEXANDRA</a:t>
            </a:r>
          </a:p>
          <a:p>
            <a:r>
              <a:rPr lang="de-DE" dirty="0"/>
              <a:t>Ich komme aus Weißrussland, damals war ich das Kind, </a:t>
            </a:r>
          </a:p>
          <a:p>
            <a:r>
              <a:rPr lang="de-DE" dirty="0"/>
              <a:t>das fremd war und kein Deutsch konnte. </a:t>
            </a:r>
          </a:p>
          <a:p>
            <a:r>
              <a:rPr lang="de-DE" dirty="0"/>
              <a:t>Heute gibt es wieder so viele Kinder, die neu sind. Sie brauchen Menschen, die sie akzeptieren und ihnen helfen. </a:t>
            </a:r>
          </a:p>
          <a:p>
            <a:endParaRPr lang="de-DE" dirty="0"/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E5C44B2A-AFCF-42AD-A7EA-29DF4D6EA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712">
            <a:off x="9842527" y="1641528"/>
            <a:ext cx="1504826" cy="2164803"/>
          </a:xfr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AF81676-D7F7-403E-946E-58A877FB11C5}"/>
              </a:ext>
            </a:extLst>
          </p:cNvPr>
          <p:cNvSpPr txBox="1"/>
          <p:nvPr/>
        </p:nvSpPr>
        <p:spPr>
          <a:xfrm>
            <a:off x="6024264" y="4535300"/>
            <a:ext cx="59952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SASKIA</a:t>
            </a:r>
          </a:p>
          <a:p>
            <a:r>
              <a:rPr lang="de-DE" dirty="0"/>
              <a:t>Ich komme aus Dresden, habe aber viele Jahre </a:t>
            </a:r>
          </a:p>
          <a:p>
            <a:r>
              <a:rPr lang="de-DE" dirty="0"/>
              <a:t>im Ausland gelebt und bin sehr dankbar für diese Erfahrungen. Vielfalt macht unsere Erde aus, das will ich mit meinen Büchern vermitteln.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DA7D08-E5C9-4DD4-A87D-FBD02E490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19630" r="13617"/>
          <a:stretch/>
        </p:blipFill>
        <p:spPr>
          <a:xfrm rot="21130467">
            <a:off x="835114" y="3951228"/>
            <a:ext cx="2757753" cy="219334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CB86DED-C101-4D98-88E1-9EFD3DE37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10487" r="23806"/>
          <a:stretch/>
        </p:blipFill>
        <p:spPr>
          <a:xfrm rot="332422">
            <a:off x="3236972" y="3554667"/>
            <a:ext cx="2345700" cy="287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DFA96-9229-44D1-8660-815A1B0A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694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Was macht die Andersmaus besonders?  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D943F0-9404-4E0F-9810-91409A091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1784247"/>
            <a:ext cx="67060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Die Andersmaus ist ein </a:t>
            </a:r>
            <a:r>
              <a:rPr lang="de-DE" dirty="0" err="1"/>
              <a:t>Diversity</a:t>
            </a:r>
            <a:r>
              <a:rPr lang="de-DE" dirty="0"/>
              <a:t>-Kinderbuch, dass: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∞ mit einem pädagogischen Ansatz arbeitet</a:t>
            </a:r>
          </a:p>
          <a:p>
            <a:pPr marL="0" indent="0">
              <a:buNone/>
            </a:pPr>
            <a:r>
              <a:rPr lang="de-DE" dirty="0"/>
              <a:t>∞ die Kleinsten - ab 3 Jahren - erreicht</a:t>
            </a:r>
          </a:p>
          <a:p>
            <a:pPr marL="0" indent="0">
              <a:buNone/>
            </a:pPr>
            <a:r>
              <a:rPr lang="de-DE" dirty="0"/>
              <a:t>∞ solidarische Werte vermittelt </a:t>
            </a:r>
          </a:p>
          <a:p>
            <a:pPr marL="0" indent="0">
              <a:buNone/>
            </a:pPr>
            <a:r>
              <a:rPr lang="de-DE" dirty="0"/>
              <a:t>∞ einen Konflikt behandelt</a:t>
            </a:r>
          </a:p>
          <a:p>
            <a:pPr marL="0" indent="0">
              <a:buNone/>
            </a:pPr>
            <a:r>
              <a:rPr lang="de-DE" dirty="0"/>
              <a:t>                            &amp; Lösungswege aufzeigt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2DC98B-27E3-4B7A-858A-1E7B4F2CB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85" y="1205479"/>
            <a:ext cx="4019088" cy="49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35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90424-5ACC-4FD5-ABFA-9251C20D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So kann unsere Idee Berlin und die ganze Welt zu einem besseren Ort machen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33888AD-31FF-4F20-ADA1-FBC100BE8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68" y="2164652"/>
            <a:ext cx="4895781" cy="316467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091505-DD4F-4161-80AB-182F93571AFB}"/>
              </a:ext>
            </a:extLst>
          </p:cNvPr>
          <p:cNvSpPr txBox="1"/>
          <p:nvPr/>
        </p:nvSpPr>
        <p:spPr>
          <a:xfrm>
            <a:off x="428962" y="2295590"/>
            <a:ext cx="4187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00B050"/>
                </a:solidFill>
              </a:rPr>
              <a:t>solidarische</a:t>
            </a:r>
            <a:r>
              <a:rPr lang="de-DE" sz="2800" dirty="0">
                <a:solidFill>
                  <a:srgbClr val="00B050"/>
                </a:solidFill>
              </a:rPr>
              <a:t> </a:t>
            </a:r>
          </a:p>
          <a:p>
            <a:r>
              <a:rPr lang="de-DE" sz="2800" dirty="0">
                <a:solidFill>
                  <a:srgbClr val="00B050"/>
                </a:solidFill>
              </a:rPr>
              <a:t>                 </a:t>
            </a:r>
            <a:r>
              <a:rPr lang="de-DE" sz="3600" dirty="0">
                <a:solidFill>
                  <a:srgbClr val="00B050"/>
                </a:solidFill>
              </a:rPr>
              <a:t>Werte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8FED784-CF00-462B-8F22-58600A5498C0}"/>
              </a:ext>
            </a:extLst>
          </p:cNvPr>
          <p:cNvSpPr txBox="1"/>
          <p:nvPr/>
        </p:nvSpPr>
        <p:spPr>
          <a:xfrm>
            <a:off x="9025821" y="2324450"/>
            <a:ext cx="232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</a:rPr>
              <a:t>Mitgefühl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647D715-77EB-459B-91E9-4005C8CFACE1}"/>
              </a:ext>
            </a:extLst>
          </p:cNvPr>
          <p:cNvSpPr txBox="1"/>
          <p:nvPr/>
        </p:nvSpPr>
        <p:spPr>
          <a:xfrm>
            <a:off x="8932524" y="3674733"/>
            <a:ext cx="28025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ein friedvolles</a:t>
            </a:r>
          </a:p>
          <a:p>
            <a:r>
              <a:rPr lang="de-DE" sz="3600" dirty="0">
                <a:solidFill>
                  <a:schemeClr val="accent2">
                    <a:lumMod val="75000"/>
                  </a:schemeClr>
                </a:solidFill>
              </a:rPr>
              <a:t>  Miteinander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243170-25EF-49DB-B174-56F5620080CB}"/>
              </a:ext>
            </a:extLst>
          </p:cNvPr>
          <p:cNvSpPr txBox="1"/>
          <p:nvPr/>
        </p:nvSpPr>
        <p:spPr>
          <a:xfrm>
            <a:off x="599852" y="4650122"/>
            <a:ext cx="295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rgbClr val="00B0F0"/>
                </a:solidFill>
              </a:rPr>
              <a:t>Offenheit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F50651B-8471-4BB7-A4F9-D19A18A53BB5}"/>
              </a:ext>
            </a:extLst>
          </p:cNvPr>
          <p:cNvSpPr txBox="1"/>
          <p:nvPr/>
        </p:nvSpPr>
        <p:spPr>
          <a:xfrm>
            <a:off x="900789" y="3731634"/>
            <a:ext cx="2802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CC0099"/>
                </a:solidFill>
              </a:rPr>
              <a:t>Toleranz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AFD322-A5D7-45D6-8117-61ED0B6630F4}"/>
              </a:ext>
            </a:extLst>
          </p:cNvPr>
          <p:cNvSpPr txBox="1"/>
          <p:nvPr/>
        </p:nvSpPr>
        <p:spPr>
          <a:xfrm>
            <a:off x="1150068" y="5562435"/>
            <a:ext cx="1012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Gesellschaft der Zukunft beginnt mit unseren Kindern!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A023A3F-AE2D-41EE-912E-1439B74D7A91}"/>
              </a:ext>
            </a:extLst>
          </p:cNvPr>
          <p:cNvSpPr txBox="1"/>
          <p:nvPr/>
        </p:nvSpPr>
        <p:spPr>
          <a:xfrm>
            <a:off x="1476171" y="1495996"/>
            <a:ext cx="1012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Andersmaus vermittelt Kindern und Erwachsenen</a:t>
            </a:r>
          </a:p>
        </p:txBody>
      </p:sp>
    </p:spTree>
    <p:extLst>
      <p:ext uri="{BB962C8B-B14F-4D97-AF65-F5344CB8AC3E}">
        <p14:creationId xmlns:p14="http://schemas.microsoft.com/office/powerpoint/2010/main" val="3778994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997F5A3-1D32-46E1-990D-88A67992F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69" y="4835753"/>
            <a:ext cx="2809046" cy="16926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24907C0-451D-467E-8324-834B88B34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24" y="3264089"/>
            <a:ext cx="2680338" cy="17609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DF03BC-B20F-46D0-8014-486AEC68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37" y="64048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Ein Kinderbuch, das bewegt</a:t>
            </a:r>
            <a:br>
              <a:rPr lang="de-DE" dirty="0">
                <a:solidFill>
                  <a:srgbClr val="FF0000"/>
                </a:solidFill>
              </a:rPr>
            </a:b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553196-5ED8-4344-9FCF-9155DFD14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18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Eine liebevolle Geschichte, die Mut macht, für sich und andere einzustehen. Für eine Welt, in der alle dazugehören.  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∞ stärkt Eltern-Kind-Bindung </a:t>
            </a:r>
          </a:p>
          <a:p>
            <a:pPr marL="0" indent="0">
              <a:buNone/>
            </a:pPr>
            <a:r>
              <a:rPr lang="de-DE" dirty="0"/>
              <a:t>∞ tolles Werkzeug für Kitas und Schulen 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68A588-6D8E-427C-9355-0D227A52F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5902"/>
            <a:ext cx="2453860" cy="16245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D327A47-F3AA-4FF2-8331-64EF9D7E2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31" y="1516370"/>
            <a:ext cx="3551755" cy="231636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0BCCFF9-3E41-48B2-B1E4-10220014A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903" y="3660070"/>
            <a:ext cx="2122177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7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BD2B8-7F9E-418E-98B6-5DA66F73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Wo findet man weitere Infos zu eurem Vorhaben? 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2CC8E3-C067-4D84-A2C1-5A5D1F7DC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8182"/>
            <a:ext cx="10969101" cy="5236937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Unter </a:t>
            </a:r>
          </a:p>
          <a:p>
            <a:pPr marL="0" indent="0" algn="ctr">
              <a:buNone/>
            </a:pPr>
            <a:r>
              <a:rPr lang="de-DE" dirty="0">
                <a:hlinkClick r:id="rId2"/>
              </a:rPr>
              <a:t>www.saskiavoigtlaender.com</a:t>
            </a:r>
            <a:r>
              <a:rPr lang="de-DE" dirty="0"/>
              <a:t> (Shop)</a:t>
            </a:r>
          </a:p>
          <a:p>
            <a:pPr marL="0" indent="0" algn="ctr">
              <a:buNone/>
            </a:pPr>
            <a:r>
              <a:rPr lang="de-DE" dirty="0">
                <a:hlinkClick r:id="rId3"/>
              </a:rPr>
              <a:t>www.alexandra-friedmann</a:t>
            </a:r>
            <a:r>
              <a:rPr lang="de-DE">
                <a:hlinkClick r:id="rId3"/>
              </a:rPr>
              <a:t>.com</a:t>
            </a:r>
            <a:r>
              <a:rPr lang="de-DE"/>
              <a:t> </a:t>
            </a:r>
            <a:endParaRPr lang="de-DE" dirty="0"/>
          </a:p>
          <a:p>
            <a:pPr marL="0" indent="0" algn="ctr">
              <a:buNone/>
            </a:pPr>
            <a:r>
              <a:rPr lang="de-DE" dirty="0"/>
              <a:t>oder                                                                           </a:t>
            </a:r>
          </a:p>
          <a:p>
            <a:pPr marL="0" indent="0">
              <a:buNone/>
            </a:pPr>
            <a:r>
              <a:rPr lang="de-DE" dirty="0"/>
              <a:t>       </a:t>
            </a:r>
            <a:r>
              <a:rPr lang="de-DE" dirty="0">
                <a:hlinkClick r:id="rId4"/>
              </a:rPr>
              <a:t>www.berlinerratschlagfuerdemokratie.de/projekte/die-andersmaus/</a:t>
            </a:r>
            <a:r>
              <a:rPr lang="de-DE" dirty="0"/>
              <a:t>  </a:t>
            </a:r>
          </a:p>
          <a:p>
            <a:pPr marL="0" indent="0" algn="ctr">
              <a:buNone/>
            </a:pPr>
            <a:r>
              <a:rPr lang="de-DE" dirty="0"/>
              <a:t>natürlich auch</a:t>
            </a:r>
          </a:p>
          <a:p>
            <a:pPr marL="0" indent="0" algn="ctr">
              <a:buNone/>
            </a:pPr>
            <a:r>
              <a:rPr lang="de-DE" dirty="0">
                <a:hlinkClick r:id="rId5"/>
              </a:rPr>
              <a:t>www.facebook.com/saskia.voigtlaender</a:t>
            </a:r>
            <a:endParaRPr lang="de-DE" dirty="0"/>
          </a:p>
          <a:p>
            <a:pPr marL="0" indent="0" algn="ctr">
              <a:buNone/>
            </a:pPr>
            <a:r>
              <a:rPr lang="de-DE" dirty="0">
                <a:hlinkClick r:id="rId6"/>
              </a:rPr>
              <a:t>www.facebook.com/besserland</a:t>
            </a:r>
            <a:endParaRPr lang="de-DE" dirty="0"/>
          </a:p>
          <a:p>
            <a:pPr marL="0" indent="0" algn="ctr">
              <a:buNone/>
            </a:pPr>
            <a:r>
              <a:rPr lang="de-DE" dirty="0"/>
              <a:t>und zu guter Letzt </a:t>
            </a:r>
          </a:p>
          <a:p>
            <a:pPr marL="0" indent="0" algn="ctr">
              <a:buNone/>
            </a:pPr>
            <a:r>
              <a:rPr lang="de-DE" b="1" dirty="0"/>
              <a:t>wirsindandersmaus@gmail.com</a:t>
            </a:r>
            <a:r>
              <a:rPr lang="de-DE" dirty="0"/>
              <a:t> </a:t>
            </a:r>
          </a:p>
          <a:p>
            <a:pPr marL="0" indent="0" algn="ctr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8762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Breitbild</PresentationFormat>
  <Paragraphs>66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Die Andersmaus</vt:lpstr>
      <vt:lpstr>Worum geht es?  </vt:lpstr>
      <vt:lpstr>Wer wir sind </vt:lpstr>
      <vt:lpstr>Wie sind wir darauf gekommen?   </vt:lpstr>
      <vt:lpstr>Was macht die Andersmaus besonders?  </vt:lpstr>
      <vt:lpstr>So kann unsere Idee Berlin und die ganze Welt zu einem besseren Ort machen</vt:lpstr>
      <vt:lpstr>Ein Kinderbuch, das bewegt </vt:lpstr>
      <vt:lpstr>Wo findet man weitere Infos zu eurem Vorhaben?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Andersmaus</dc:title>
  <dc:creator>Alexandra Friedmann</dc:creator>
  <cp:lastModifiedBy>Alexandra Friedmann</cp:lastModifiedBy>
  <cp:revision>43</cp:revision>
  <dcterms:created xsi:type="dcterms:W3CDTF">2019-10-22T12:39:50Z</dcterms:created>
  <dcterms:modified xsi:type="dcterms:W3CDTF">2019-11-05T11:22:51Z</dcterms:modified>
</cp:coreProperties>
</file>