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9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5" r:id="rId19"/>
    <p:sldId id="274" r:id="rId20"/>
    <p:sldId id="272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77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1" r:id="rId38"/>
    <p:sldId id="294" r:id="rId39"/>
    <p:sldId id="293" r:id="rId40"/>
    <p:sldId id="295" r:id="rId41"/>
    <p:sldId id="297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7E0A19-4A27-44C2-90DE-0AB14D77F897}" v="127" dt="2019-12-06T12:58:46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bastian Vetter" userId="9248de58fb9d5995" providerId="LiveId" clId="{AF7E0A19-4A27-44C2-90DE-0AB14D77F897}"/>
    <pc:docChg chg="undo custSel mod addSld modSld sldOrd modMainMaster">
      <pc:chgData name="Sebastian Vetter" userId="9248de58fb9d5995" providerId="LiveId" clId="{AF7E0A19-4A27-44C2-90DE-0AB14D77F897}" dt="2019-12-06T13:02:10.046" v="274"/>
      <pc:docMkLst>
        <pc:docMk/>
      </pc:docMkLst>
      <pc:sldChg chg="addSp modSp modTransition setBg">
        <pc:chgData name="Sebastian Vetter" userId="9248de58fb9d5995" providerId="LiveId" clId="{AF7E0A19-4A27-44C2-90DE-0AB14D77F897}" dt="2019-12-06T12:49:12.044" v="261"/>
        <pc:sldMkLst>
          <pc:docMk/>
          <pc:sldMk cId="42368307" sldId="257"/>
        </pc:sldMkLst>
        <pc:picChg chg="mod">
          <ac:chgData name="Sebastian Vetter" userId="9248de58fb9d5995" providerId="LiveId" clId="{AF7E0A19-4A27-44C2-90DE-0AB14D77F897}" dt="2019-12-06T12:32:06.823" v="7" actId="1076"/>
          <ac:picMkLst>
            <pc:docMk/>
            <pc:sldMk cId="42368307" sldId="257"/>
            <ac:picMk id="17" creationId="{EFD648C2-4997-4414-8980-9297BFADFF70}"/>
          </ac:picMkLst>
        </pc:picChg>
        <pc:picChg chg="add mod">
          <ac:chgData name="Sebastian Vetter" userId="9248de58fb9d5995" providerId="LiveId" clId="{AF7E0A19-4A27-44C2-90DE-0AB14D77F897}" dt="2019-12-06T12:31:44.479" v="3" actId="1076"/>
          <ac:picMkLst>
            <pc:docMk/>
            <pc:sldMk cId="42368307" sldId="257"/>
            <ac:picMk id="26" creationId="{02990F48-EBF0-4C3D-BCF9-8087674B307B}"/>
          </ac:picMkLst>
        </pc:picChg>
        <pc:picChg chg="add mod">
          <ac:chgData name="Sebastian Vetter" userId="9248de58fb9d5995" providerId="LiveId" clId="{AF7E0A19-4A27-44C2-90DE-0AB14D77F897}" dt="2019-12-06T12:32:11.544" v="8" actId="1076"/>
          <ac:picMkLst>
            <pc:docMk/>
            <pc:sldMk cId="42368307" sldId="257"/>
            <ac:picMk id="27" creationId="{C626A9FC-2B23-4E84-9004-E21FC7DF28E2}"/>
          </ac:picMkLst>
        </pc:picChg>
        <pc:picChg chg="add mod">
          <ac:chgData name="Sebastian Vetter" userId="9248de58fb9d5995" providerId="LiveId" clId="{AF7E0A19-4A27-44C2-90DE-0AB14D77F897}" dt="2019-12-06T12:34:23.378" v="69" actId="1038"/>
          <ac:picMkLst>
            <pc:docMk/>
            <pc:sldMk cId="42368307" sldId="257"/>
            <ac:picMk id="28" creationId="{43E499EE-A6AB-44E1-92A8-67A9D5FA1C55}"/>
          </ac:picMkLst>
        </pc:picChg>
        <pc:picChg chg="add mod">
          <ac:chgData name="Sebastian Vetter" userId="9248de58fb9d5995" providerId="LiveId" clId="{AF7E0A19-4A27-44C2-90DE-0AB14D77F897}" dt="2019-12-06T12:34:54.820" v="78"/>
          <ac:picMkLst>
            <pc:docMk/>
            <pc:sldMk cId="42368307" sldId="257"/>
            <ac:picMk id="29" creationId="{08966BC5-A5C3-46D0-AA3B-8E271B398712}"/>
          </ac:picMkLst>
        </pc:picChg>
      </pc:sldChg>
      <pc:sldChg chg="modTransition setBg">
        <pc:chgData name="Sebastian Vetter" userId="9248de58fb9d5995" providerId="LiveId" clId="{AF7E0A19-4A27-44C2-90DE-0AB14D77F897}" dt="2019-12-06T12:49:17.013" v="262"/>
        <pc:sldMkLst>
          <pc:docMk/>
          <pc:sldMk cId="3546633824" sldId="258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3690532620" sldId="259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2903070625" sldId="260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1130694909" sldId="261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4197254675" sldId="262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1026316417" sldId="263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2818824287" sldId="264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39991510" sldId="265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3251087319" sldId="266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1537748532" sldId="267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3021948463" sldId="268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3064564229" sldId="269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633226286" sldId="270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3417368311" sldId="271"/>
        </pc:sldMkLst>
      </pc:sldChg>
      <pc:sldChg chg="ord modTransition setBg">
        <pc:chgData name="Sebastian Vetter" userId="9248de58fb9d5995" providerId="LiveId" clId="{AF7E0A19-4A27-44C2-90DE-0AB14D77F897}" dt="2019-12-06T13:00:38.862" v="264"/>
        <pc:sldMkLst>
          <pc:docMk/>
          <pc:sldMk cId="2488307700" sldId="272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318609252" sldId="273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2882452190" sldId="274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2705946164" sldId="275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2663326291" sldId="276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4264303723" sldId="277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3265293710" sldId="278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2685553632" sldId="279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4015714379" sldId="280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2554440287" sldId="281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2427692472" sldId="282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479318759" sldId="283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1818633480" sldId="284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3514861433" sldId="285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3908200873" sldId="286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516501056" sldId="287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761995431" sldId="288"/>
        </pc:sldMkLst>
      </pc:sldChg>
      <pc:sldChg chg="modSp modTransition setBg">
        <pc:chgData name="Sebastian Vetter" userId="9248de58fb9d5995" providerId="LiveId" clId="{AF7E0A19-4A27-44C2-90DE-0AB14D77F897}" dt="2019-12-06T13:01:29.204" v="268" actId="1076"/>
        <pc:sldMkLst>
          <pc:docMk/>
          <pc:sldMk cId="1364262043" sldId="289"/>
        </pc:sldMkLst>
        <pc:picChg chg="mod">
          <ac:chgData name="Sebastian Vetter" userId="9248de58fb9d5995" providerId="LiveId" clId="{AF7E0A19-4A27-44C2-90DE-0AB14D77F897}" dt="2019-12-06T13:01:29.204" v="268" actId="1076"/>
          <ac:picMkLst>
            <pc:docMk/>
            <pc:sldMk cId="1364262043" sldId="289"/>
            <ac:picMk id="2" creationId="{C6B7DA76-6485-4838-9674-BE51859A689F}"/>
          </ac:picMkLst>
        </pc:picChg>
      </pc:sldChg>
      <pc:sldChg chg="modSp modTransition setBg">
        <pc:chgData name="Sebastian Vetter" userId="9248de58fb9d5995" providerId="LiveId" clId="{AF7E0A19-4A27-44C2-90DE-0AB14D77F897}" dt="2019-12-06T13:01:20.564" v="266" actId="1076"/>
        <pc:sldMkLst>
          <pc:docMk/>
          <pc:sldMk cId="874896608" sldId="290"/>
        </pc:sldMkLst>
        <pc:picChg chg="mod">
          <ac:chgData name="Sebastian Vetter" userId="9248de58fb9d5995" providerId="LiveId" clId="{AF7E0A19-4A27-44C2-90DE-0AB14D77F897}" dt="2019-12-06T13:01:20.564" v="266" actId="1076"/>
          <ac:picMkLst>
            <pc:docMk/>
            <pc:sldMk cId="874896608" sldId="290"/>
            <ac:picMk id="2" creationId="{64054325-AF90-4181-A41F-4A5FACE4F6A6}"/>
          </ac:picMkLst>
        </pc:picChg>
      </pc:sldChg>
      <pc:sldChg chg="modSp modTransition setBg">
        <pc:chgData name="Sebastian Vetter" userId="9248de58fb9d5995" providerId="LiveId" clId="{AF7E0A19-4A27-44C2-90DE-0AB14D77F897}" dt="2019-12-06T13:01:53.692" v="272" actId="1076"/>
        <pc:sldMkLst>
          <pc:docMk/>
          <pc:sldMk cId="3517467983" sldId="291"/>
        </pc:sldMkLst>
        <pc:picChg chg="mod">
          <ac:chgData name="Sebastian Vetter" userId="9248de58fb9d5995" providerId="LiveId" clId="{AF7E0A19-4A27-44C2-90DE-0AB14D77F897}" dt="2019-12-06T13:01:53.692" v="272" actId="1076"/>
          <ac:picMkLst>
            <pc:docMk/>
            <pc:sldMk cId="3517467983" sldId="291"/>
            <ac:picMk id="2" creationId="{59AF956A-E29B-4110-8D94-CE83134845CB}"/>
          </ac:picMkLst>
        </pc:picChg>
      </pc:sldChg>
      <pc:sldChg chg="modSp modTransition setBg">
        <pc:chgData name="Sebastian Vetter" userId="9248de58fb9d5995" providerId="LiveId" clId="{AF7E0A19-4A27-44C2-90DE-0AB14D77F897}" dt="2019-12-06T13:01:42.868" v="270" actId="1076"/>
        <pc:sldMkLst>
          <pc:docMk/>
          <pc:sldMk cId="3709910371" sldId="292"/>
        </pc:sldMkLst>
        <pc:picChg chg="mod">
          <ac:chgData name="Sebastian Vetter" userId="9248de58fb9d5995" providerId="LiveId" clId="{AF7E0A19-4A27-44C2-90DE-0AB14D77F897}" dt="2019-12-06T13:01:42.868" v="270" actId="1076"/>
          <ac:picMkLst>
            <pc:docMk/>
            <pc:sldMk cId="3709910371" sldId="292"/>
            <ac:picMk id="2" creationId="{CFF19E5A-D666-4489-971D-E149553014C2}"/>
          </ac:picMkLst>
        </pc:picChg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444056623" sldId="293"/>
        </pc:sldMkLst>
      </pc:sldChg>
      <pc:sldChg chg="ord modTransition setBg">
        <pc:chgData name="Sebastian Vetter" userId="9248de58fb9d5995" providerId="LiveId" clId="{AF7E0A19-4A27-44C2-90DE-0AB14D77F897}" dt="2019-12-06T13:02:10.046" v="274"/>
        <pc:sldMkLst>
          <pc:docMk/>
          <pc:sldMk cId="701121824" sldId="294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2390153411" sldId="295"/>
        </pc:sldMkLst>
      </pc:sldChg>
      <pc:sldChg chg="modTransition setBg">
        <pc:chgData name="Sebastian Vetter" userId="9248de58fb9d5995" providerId="LiveId" clId="{AF7E0A19-4A27-44C2-90DE-0AB14D77F897}" dt="2019-12-06T12:48:53.534" v="260"/>
        <pc:sldMkLst>
          <pc:docMk/>
          <pc:sldMk cId="2680572761" sldId="296"/>
        </pc:sldMkLst>
      </pc:sldChg>
      <pc:sldChg chg="addSp delSp modSp add mod modTransition setBg">
        <pc:chgData name="Sebastian Vetter" userId="9248de58fb9d5995" providerId="LiveId" clId="{AF7E0A19-4A27-44C2-90DE-0AB14D77F897}" dt="2019-12-06T12:48:53.534" v="260"/>
        <pc:sldMkLst>
          <pc:docMk/>
          <pc:sldMk cId="2723823502" sldId="297"/>
        </pc:sldMkLst>
        <pc:spChg chg="add del mod">
          <ac:chgData name="Sebastian Vetter" userId="9248de58fb9d5995" providerId="LiveId" clId="{AF7E0A19-4A27-44C2-90DE-0AB14D77F897}" dt="2019-12-06T12:36:03.872" v="85"/>
          <ac:spMkLst>
            <pc:docMk/>
            <pc:sldMk cId="2723823502" sldId="297"/>
            <ac:spMk id="2" creationId="{4F1471C5-5BC4-47C0-B3B2-6C5BF26CCD2B}"/>
          </ac:spMkLst>
        </pc:spChg>
        <pc:spChg chg="add mod">
          <ac:chgData name="Sebastian Vetter" userId="9248de58fb9d5995" providerId="LiveId" clId="{AF7E0A19-4A27-44C2-90DE-0AB14D77F897}" dt="2019-12-06T12:36:14.616" v="124" actId="20577"/>
          <ac:spMkLst>
            <pc:docMk/>
            <pc:sldMk cId="2723823502" sldId="297"/>
            <ac:spMk id="3" creationId="{3C7A7B47-DAAD-46C3-8181-A3D4EAE9C1E8}"/>
          </ac:spMkLst>
        </pc:spChg>
        <pc:spChg chg="add mod">
          <ac:chgData name="Sebastian Vetter" userId="9248de58fb9d5995" providerId="LiveId" clId="{AF7E0A19-4A27-44C2-90DE-0AB14D77F897}" dt="2019-12-06T12:39:17.545" v="159" actId="403"/>
          <ac:spMkLst>
            <pc:docMk/>
            <pc:sldMk cId="2723823502" sldId="297"/>
            <ac:spMk id="4" creationId="{BE06A9CB-061C-4669-819F-DFEDAAE45B3F}"/>
          </ac:spMkLst>
        </pc:spChg>
        <pc:spChg chg="add del">
          <ac:chgData name="Sebastian Vetter" userId="9248de58fb9d5995" providerId="LiveId" clId="{AF7E0A19-4A27-44C2-90DE-0AB14D77F897}" dt="2019-12-06T12:35:48.750" v="82" actId="26606"/>
          <ac:spMkLst>
            <pc:docMk/>
            <pc:sldMk cId="2723823502" sldId="297"/>
            <ac:spMk id="7" creationId="{8775F366-526C-4C42-8931-696FFE8AA517}"/>
          </ac:spMkLst>
        </pc:spChg>
        <pc:spChg chg="add del">
          <ac:chgData name="Sebastian Vetter" userId="9248de58fb9d5995" providerId="LiveId" clId="{AF7E0A19-4A27-44C2-90DE-0AB14D77F897}" dt="2019-12-06T12:35:48.750" v="82" actId="26606"/>
          <ac:spMkLst>
            <pc:docMk/>
            <pc:sldMk cId="2723823502" sldId="297"/>
            <ac:spMk id="9" creationId="{2FE8DED1-24FF-4A79-873B-ECE3ABE73035}"/>
          </ac:spMkLst>
        </pc:spChg>
        <pc:spChg chg="add del">
          <ac:chgData name="Sebastian Vetter" userId="9248de58fb9d5995" providerId="LiveId" clId="{AF7E0A19-4A27-44C2-90DE-0AB14D77F897}" dt="2019-12-06T12:35:48.750" v="82" actId="26606"/>
          <ac:spMkLst>
            <pc:docMk/>
            <pc:sldMk cId="2723823502" sldId="297"/>
            <ac:spMk id="11" creationId="{0AA6A048-501A-4387-906B-B8A8543E7B11}"/>
          </ac:spMkLst>
        </pc:spChg>
        <pc:spChg chg="add del">
          <ac:chgData name="Sebastian Vetter" userId="9248de58fb9d5995" providerId="LiveId" clId="{AF7E0A19-4A27-44C2-90DE-0AB14D77F897}" dt="2019-12-06T12:35:53.901" v="84" actId="26606"/>
          <ac:spMkLst>
            <pc:docMk/>
            <pc:sldMk cId="2723823502" sldId="297"/>
            <ac:spMk id="13" creationId="{8775F366-526C-4C42-8931-696FFE8AA517}"/>
          </ac:spMkLst>
        </pc:spChg>
        <pc:spChg chg="add del">
          <ac:chgData name="Sebastian Vetter" userId="9248de58fb9d5995" providerId="LiveId" clId="{AF7E0A19-4A27-44C2-90DE-0AB14D77F897}" dt="2019-12-06T12:35:53.901" v="84" actId="26606"/>
          <ac:spMkLst>
            <pc:docMk/>
            <pc:sldMk cId="2723823502" sldId="297"/>
            <ac:spMk id="14" creationId="{21DCC7BA-3740-47E1-91B9-6269381397AE}"/>
          </ac:spMkLst>
        </pc:spChg>
        <pc:spChg chg="add del">
          <ac:chgData name="Sebastian Vetter" userId="9248de58fb9d5995" providerId="LiveId" clId="{AF7E0A19-4A27-44C2-90DE-0AB14D77F897}" dt="2019-12-06T12:35:53.901" v="84" actId="26606"/>
          <ac:spMkLst>
            <pc:docMk/>
            <pc:sldMk cId="2723823502" sldId="297"/>
            <ac:spMk id="15" creationId="{84CEFA49-6B2F-4FE6-B6AF-31D49E68C23B}"/>
          </ac:spMkLst>
        </pc:spChg>
      </pc:sldChg>
      <pc:sldMasterChg chg="modTransition modSldLayout">
        <pc:chgData name="Sebastian Vetter" userId="9248de58fb9d5995" providerId="LiveId" clId="{AF7E0A19-4A27-44C2-90DE-0AB14D77F897}" dt="2019-12-06T12:48:53.534" v="260"/>
        <pc:sldMasterMkLst>
          <pc:docMk/>
          <pc:sldMasterMk cId="0" sldId="2147483648"/>
        </pc:sldMasterMkLst>
        <pc:sldLayoutChg chg="modTransition">
          <pc:chgData name="Sebastian Vetter" userId="9248de58fb9d5995" providerId="LiveId" clId="{AF7E0A19-4A27-44C2-90DE-0AB14D77F897}" dt="2019-12-06T12:48:53.534" v="260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Sebastian Vetter" userId="9248de58fb9d5995" providerId="LiveId" clId="{AF7E0A19-4A27-44C2-90DE-0AB14D77F897}" dt="2019-12-06T12:48:53.534" v="260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Sebastian Vetter" userId="9248de58fb9d5995" providerId="LiveId" clId="{AF7E0A19-4A27-44C2-90DE-0AB14D77F897}" dt="2019-12-06T12:48:53.534" v="260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Sebastian Vetter" userId="9248de58fb9d5995" providerId="LiveId" clId="{AF7E0A19-4A27-44C2-90DE-0AB14D77F897}" dt="2019-12-06T12:48:53.534" v="260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Sebastian Vetter" userId="9248de58fb9d5995" providerId="LiveId" clId="{AF7E0A19-4A27-44C2-90DE-0AB14D77F897}" dt="2019-12-06T12:48:53.534" v="260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Sebastian Vetter" userId="9248de58fb9d5995" providerId="LiveId" clId="{AF7E0A19-4A27-44C2-90DE-0AB14D77F897}" dt="2019-12-06T12:48:53.534" v="260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Sebastian Vetter" userId="9248de58fb9d5995" providerId="LiveId" clId="{AF7E0A19-4A27-44C2-90DE-0AB14D77F897}" dt="2019-12-06T12:48:53.534" v="260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Sebastian Vetter" userId="9248de58fb9d5995" providerId="LiveId" clId="{AF7E0A19-4A27-44C2-90DE-0AB14D77F897}" dt="2019-12-06T12:48:53.534" v="260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Sebastian Vetter" userId="9248de58fb9d5995" providerId="LiveId" clId="{AF7E0A19-4A27-44C2-90DE-0AB14D77F897}" dt="2019-12-06T12:48:53.534" v="260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Sebastian Vetter" userId="9248de58fb9d5995" providerId="LiveId" clId="{AF7E0A19-4A27-44C2-90DE-0AB14D77F897}" dt="2019-12-06T12:48:53.534" v="260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Sebastian Vetter" userId="9248de58fb9d5995" providerId="LiveId" clId="{AF7E0A19-4A27-44C2-90DE-0AB14D77F897}" dt="2019-12-06T12:48:53.534" v="260"/>
          <pc:sldLayoutMkLst>
            <pc:docMk/>
            <pc:sldMasterMk cId="0" sldId="2147483648"/>
            <pc:sldLayoutMk cId="0" sldId="2147483659"/>
          </pc:sldLayoutMkLst>
        </pc:sldLayoutChg>
        <pc:sldLayoutChg chg="modTransition">
          <pc:chgData name="Sebastian Vetter" userId="9248de58fb9d5995" providerId="LiveId" clId="{AF7E0A19-4A27-44C2-90DE-0AB14D77F897}" dt="2019-12-06T12:48:53.534" v="260"/>
          <pc:sldLayoutMkLst>
            <pc:docMk/>
            <pc:sldMasterMk cId="0" sldId="2147483648"/>
            <pc:sldLayoutMk cId="0" sldId="2147483661"/>
          </pc:sldLayoutMkLst>
        </pc:sldLayoutChg>
        <pc:sldLayoutChg chg="modTransition">
          <pc:chgData name="Sebastian Vetter" userId="9248de58fb9d5995" providerId="LiveId" clId="{AF7E0A19-4A27-44C2-90DE-0AB14D77F897}" dt="2019-12-06T12:48:53.534" v="260"/>
          <pc:sldLayoutMkLst>
            <pc:docMk/>
            <pc:sldMasterMk cId="0" sldId="2147483648"/>
            <pc:sldLayoutMk cId="0" sldId="2147483663"/>
          </pc:sldLayoutMkLst>
        </pc:sldLayoutChg>
        <pc:sldLayoutChg chg="modTransition">
          <pc:chgData name="Sebastian Vetter" userId="9248de58fb9d5995" providerId="LiveId" clId="{AF7E0A19-4A27-44C2-90DE-0AB14D77F897}" dt="2019-12-06T12:48:53.534" v="260"/>
          <pc:sldLayoutMkLst>
            <pc:docMk/>
            <pc:sldMasterMk cId="0" sldId="2147483648"/>
            <pc:sldLayoutMk cId="0" sldId="2147483666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12/6/2019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jpeg"/><Relationship Id="rId18" Type="http://schemas.openxmlformats.org/officeDocument/2006/relationships/image" Target="../media/image18.emf"/><Relationship Id="rId26" Type="http://schemas.openxmlformats.org/officeDocument/2006/relationships/image" Target="../media/image26.emf"/><Relationship Id="rId3" Type="http://schemas.openxmlformats.org/officeDocument/2006/relationships/image" Target="../media/image3.emf"/><Relationship Id="rId21" Type="http://schemas.openxmlformats.org/officeDocument/2006/relationships/image" Target="../media/image21.png"/><Relationship Id="rId7" Type="http://schemas.openxmlformats.org/officeDocument/2006/relationships/image" Target="../media/image7.emf"/><Relationship Id="rId12" Type="http://schemas.openxmlformats.org/officeDocument/2006/relationships/image" Target="../media/image12.png"/><Relationship Id="rId17" Type="http://schemas.openxmlformats.org/officeDocument/2006/relationships/image" Target="../media/image17.emf"/><Relationship Id="rId25" Type="http://schemas.openxmlformats.org/officeDocument/2006/relationships/image" Target="../media/image25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emf"/><Relationship Id="rId5" Type="http://schemas.openxmlformats.org/officeDocument/2006/relationships/image" Target="../media/image5.emf"/><Relationship Id="rId15" Type="http://schemas.openxmlformats.org/officeDocument/2006/relationships/image" Target="../media/image15.png"/><Relationship Id="rId23" Type="http://schemas.openxmlformats.org/officeDocument/2006/relationships/image" Target="../media/image23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Relationship Id="rId22" Type="http://schemas.openxmlformats.org/officeDocument/2006/relationships/image" Target="../media/image2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3710D833-065D-4B0C-B4AC-A9E0AEAB5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003" y="3036865"/>
            <a:ext cx="2169738" cy="154552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DACA4CA-FCA8-44E9-B1FD-933F1636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Queerer Vernetzungsbrunch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AFC200-28A7-432B-A99A-4D54ED901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de-DE" dirty="0"/>
              <a:t>Hier ein paar wenige Projekte, die sich bei den vergangenen queeren Vernetzungsabenden vorgestellt haben …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843358E-96E7-4E59-BE2E-D196D06FA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23" y="4875244"/>
            <a:ext cx="1660613" cy="1658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5826320-EE96-43D0-900E-74E718B50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336" y="4322509"/>
            <a:ext cx="2057694" cy="153628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E0A2273-800F-4C3A-8437-A58DB54A4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548" y="4662962"/>
            <a:ext cx="2018406" cy="1229392"/>
          </a:xfrm>
          <a:prstGeom prst="rect">
            <a:avLst/>
          </a:prstGeom>
        </p:spPr>
      </p:pic>
      <p:pic>
        <p:nvPicPr>
          <p:cNvPr id="10" name="Grafik 9" descr="Ein Bild, das Zeichnung, Raum enthält.&#10;&#10;Automatisch generierte Beschreibung">
            <a:extLst>
              <a:ext uri="{FF2B5EF4-FFF2-40B4-BE49-F238E27FC236}">
                <a16:creationId xmlns:a16="http://schemas.microsoft.com/office/drawing/2014/main" id="{098649BB-BFA6-4463-9666-B44A22113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0460" y="164268"/>
            <a:ext cx="1536289" cy="153628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71F6853-2B96-4105-B9AF-4D3E413A75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4553" y="4499236"/>
            <a:ext cx="1528522" cy="218901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12748A9-D565-4637-AA45-47EA4904C3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6436" y="2837244"/>
            <a:ext cx="3221533" cy="79928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106695D-C30F-40AB-B04B-62E8F6EC4E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0674" y="2698946"/>
            <a:ext cx="2136485" cy="32471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285D54E-3690-41D9-9820-3B423D232D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2227" y="4653438"/>
            <a:ext cx="1888418" cy="1880606"/>
          </a:xfrm>
          <a:prstGeom prst="rect">
            <a:avLst/>
          </a:prstGeom>
        </p:spPr>
      </p:pic>
      <p:pic>
        <p:nvPicPr>
          <p:cNvPr id="1026" name="Picture 2" descr="Logo &quot;Rad und Tat e.V.&quot;">
            <a:extLst>
              <a:ext uri="{FF2B5EF4-FFF2-40B4-BE49-F238E27FC236}">
                <a16:creationId xmlns:a16="http://schemas.microsoft.com/office/drawing/2014/main" id="{3B966CD3-578A-4816-BB06-7357EEC17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1" t="11430" r="19231" b="9108"/>
          <a:stretch/>
        </p:blipFill>
        <p:spPr bwMode="auto">
          <a:xfrm>
            <a:off x="358746" y="3015159"/>
            <a:ext cx="1979802" cy="106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Schwules Museum">
            <a:extLst>
              <a:ext uri="{FF2B5EF4-FFF2-40B4-BE49-F238E27FC236}">
                <a16:creationId xmlns:a16="http://schemas.microsoft.com/office/drawing/2014/main" id="{221492D7-EF1D-405E-8CB5-9428069C2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5" r="12423"/>
          <a:stretch/>
        </p:blipFill>
        <p:spPr bwMode="auto">
          <a:xfrm>
            <a:off x="75339" y="6286129"/>
            <a:ext cx="1111162" cy="54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eine Fotobeschreibung verfügbar.">
            <a:extLst>
              <a:ext uri="{FF2B5EF4-FFF2-40B4-BE49-F238E27FC236}">
                <a16:creationId xmlns:a16="http://schemas.microsoft.com/office/drawing/2014/main" id="{87BBE0BC-0FC3-4A94-81C5-1178CC89F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736" y="5689502"/>
            <a:ext cx="1080766" cy="108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EFD648C2-4997-4414-8980-9297BFADFF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79539" y="5905815"/>
            <a:ext cx="1635063" cy="949426"/>
          </a:xfrm>
          <a:prstGeom prst="rect">
            <a:avLst/>
          </a:prstGeom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9676F85C-B3FB-4D79-A96E-24D090895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612" y="3520438"/>
            <a:ext cx="974985" cy="106721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1AC4CE3A-44FA-4674-B994-6FEF2D8078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9307" y="4059617"/>
            <a:ext cx="1387975" cy="83347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7FD0403-C258-46F4-BE33-42FA7069121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68315" y="3854737"/>
            <a:ext cx="1557773" cy="60541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12A2FD72-7C1A-4ED1-BF76-B3C0093FE22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643" r="72601"/>
          <a:stretch/>
        </p:blipFill>
        <p:spPr>
          <a:xfrm>
            <a:off x="1922830" y="3845626"/>
            <a:ext cx="1186852" cy="930838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207CCDF-C820-43EA-90ED-7451F837CB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028093" y="3539680"/>
            <a:ext cx="1086569" cy="108538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B1A0F7F5-894F-4778-9609-547D9C8FAB7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13147" y="6083038"/>
            <a:ext cx="756171" cy="752794"/>
          </a:xfrm>
          <a:prstGeom prst="rect">
            <a:avLst/>
          </a:prstGeom>
        </p:spPr>
      </p:pic>
      <p:pic>
        <p:nvPicPr>
          <p:cNvPr id="1040" name="Picture 16" descr="BiBerlin e.V.">
            <a:extLst>
              <a:ext uri="{FF2B5EF4-FFF2-40B4-BE49-F238E27FC236}">
                <a16:creationId xmlns:a16="http://schemas.microsoft.com/office/drawing/2014/main" id="{EA5D768A-4B3C-49D5-B2C7-A7386751F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735" y="5791057"/>
            <a:ext cx="999201" cy="99920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D75FA516-D2B6-4A3E-B56B-E306C9A2E64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99958" y="5791057"/>
            <a:ext cx="1529391" cy="85701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02990F48-EBF0-4C3D-BCF9-8087674B307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34935" y="2960340"/>
            <a:ext cx="668170" cy="65865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626A9FC-2B23-4E84-9004-E21FC7DF28E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09486" y="6131328"/>
            <a:ext cx="689777" cy="689024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43E499EE-A6AB-44E1-92A8-67A9D5FA1C55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75204" y="2457732"/>
            <a:ext cx="362662" cy="357500"/>
          </a:xfrm>
          <a:prstGeom prst="rect">
            <a:avLst/>
          </a:prstGeom>
          <a:noFill/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08966BC5-A5C3-46D0-AA3B-8E271B39871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9959" y="2837244"/>
            <a:ext cx="498266" cy="49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30000">
        <p14:prism isInverted="1"/>
      </p:transition>
    </mc:Choice>
    <mc:Fallback>
      <p:transition spd="slow" advClick="0" advTm="3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057EADE-FC7E-4650-9F08-92A1466E2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23" y="1947656"/>
            <a:ext cx="11488753" cy="296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5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1F6BE78-28E4-48D8-8424-C1A0580B0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07" y="1557076"/>
            <a:ext cx="11717385" cy="374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873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310E4A2-4E44-4278-A2D3-0F3B150B1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02" y="337706"/>
            <a:ext cx="11612596" cy="61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48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8D0F6B8-3C01-41B2-ACA6-A2C02C60C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39" y="1114102"/>
            <a:ext cx="11441122" cy="46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9484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D446C99-3CDB-4188-8485-5AA49A6B3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1" y="1128391"/>
            <a:ext cx="12127017" cy="460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642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E97DE37-D96A-40FC-91FD-FA1690EE1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81" y="1414181"/>
            <a:ext cx="11736438" cy="40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262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4A775BE-0A7F-4AA6-A5BB-03D320082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91" y="594917"/>
            <a:ext cx="11765017" cy="566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683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2505C9E-6CEA-4D42-99C0-674A788FA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28" y="975970"/>
            <a:ext cx="11955543" cy="490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92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24DFD6C-0FB1-480A-A9F8-5E66CC971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44" y="1323681"/>
            <a:ext cx="11726912" cy="421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461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A86A41B-A848-437A-AF55-96162D41F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07" y="1547550"/>
            <a:ext cx="11355385" cy="37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521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AF59008-4ADA-44B7-BCBC-E6EDCB2B7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23" y="585390"/>
            <a:ext cx="11307753" cy="568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3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0000">
        <p14:reveal/>
      </p:transition>
    </mc:Choice>
    <mc:Fallback>
      <p:transition spd="slow" advClick="0" advTm="3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2A0ADC7-2107-4B5A-9C1B-88B0E75FA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88" y="0"/>
            <a:ext cx="10282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077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CFBF965-DB5C-4F8F-8AB4-B7BF5A0EE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54" y="904522"/>
            <a:ext cx="11755491" cy="504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262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77CD735-EFF7-4C3B-874D-28D6F0A8A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81" y="1233181"/>
            <a:ext cx="11193437" cy="439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937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E6A1068-A7B1-4C8D-AB23-66C0B84FB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284" y="0"/>
            <a:ext cx="8851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536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8B142FE-06B3-4F11-86D9-DA2FBA5C9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23" y="571101"/>
            <a:ext cx="11488753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143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517474F-5F4F-49E2-AB96-05BB4D672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39" y="1333207"/>
            <a:ext cx="11622122" cy="419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40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243E14A-BD49-48B4-A19A-5FBC92A62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12" y="1028365"/>
            <a:ext cx="11641175" cy="48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924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A7D4F6D-12A1-4DB8-B528-176C7FC5E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28" y="390101"/>
            <a:ext cx="11774543" cy="60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187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A2452C7-C8E6-41FE-991E-05F3C8AA0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86" y="1799997"/>
            <a:ext cx="11660227" cy="32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037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27850BD-3CEB-4AAD-9366-1078EA698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07" y="513943"/>
            <a:ext cx="11717385" cy="583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334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71AE5B8-D57D-473C-AE2D-7D96D3917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81" y="1623760"/>
            <a:ext cx="11555438" cy="361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727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71CEDE6-D6C9-4427-B728-30D9F91A3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34" y="170995"/>
            <a:ext cx="11517332" cy="65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61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4E77791-FD87-4690-A4CA-C9E8E2B5B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81" y="1242707"/>
            <a:ext cx="11374437" cy="437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2008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97A48DA-4B12-4A1B-8CC3-7FC6208DA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39" y="1066470"/>
            <a:ext cx="11622122" cy="47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010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FE3BB83-C5A6-4B36-8B5C-C0CFB1D5B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33" y="733049"/>
            <a:ext cx="11698333" cy="53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95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6B7DA76-6485-4838-9674-BE51859A6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62" y="1386972"/>
            <a:ext cx="11881875" cy="408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620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4054325-AF90-4181-A41F-4A5FACE4F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44" y="1908672"/>
            <a:ext cx="11985711" cy="30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966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FF19E5A-D666-4489-971D-E14955301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85" y="1928415"/>
            <a:ext cx="11191029" cy="300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103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59AF956A-E29B-4110-8D94-CE8313484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02" y="1191481"/>
            <a:ext cx="11463995" cy="447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67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D6ACF20-FCE6-4C40-AF44-6FFA364F5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29" y="2809788"/>
            <a:ext cx="11231542" cy="12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21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AE70E74-9F6F-4452-A82E-41094917E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73" y="2025632"/>
            <a:ext cx="11713253" cy="280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566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9C3B1B0-12DE-4542-BBB9-92662CEC4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02" y="2423972"/>
            <a:ext cx="11612596" cy="20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32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F5DA04B-85BB-44C2-8C40-2D0DF314A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81" y="2919341"/>
            <a:ext cx="11374437" cy="10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53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C7A7B47-DAAD-46C3-8181-A3D4EAE9C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Nächster Queerer Vernetzungsabend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E06A9CB-061C-4669-819F-DFEDAAE45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5400" b="1" dirty="0"/>
              <a:t>24. Januar 2020</a:t>
            </a:r>
          </a:p>
          <a:p>
            <a:pPr marL="0" indent="0" algn="ctr">
              <a:buNone/>
            </a:pPr>
            <a:r>
              <a:rPr lang="de-DE" sz="2400" b="1" dirty="0"/>
              <a:t>Einlass: 19 Uhr • Beginn: 20 Uhr</a:t>
            </a:r>
          </a:p>
          <a:p>
            <a:pPr marL="0" indent="0" algn="ctr">
              <a:buNone/>
            </a:pPr>
            <a:endParaRPr lang="de-DE" sz="2400" b="1" dirty="0"/>
          </a:p>
          <a:p>
            <a:pPr marL="0" indent="0" algn="ctr">
              <a:buNone/>
            </a:pPr>
            <a:r>
              <a:rPr lang="de-DE" sz="2400" dirty="0"/>
              <a:t>Anmeldung per E-Mail </a:t>
            </a:r>
            <a:r>
              <a:rPr lang="de-DE" sz="2400" b="1" u="sng" dirty="0"/>
              <a:t>sebastian@aha-berlin.de</a:t>
            </a:r>
            <a:endParaRPr lang="de-DE" sz="6600" b="1" u="sng" dirty="0"/>
          </a:p>
        </p:txBody>
      </p:sp>
    </p:spTree>
    <p:extLst>
      <p:ext uri="{BB962C8B-B14F-4D97-AF65-F5344CB8AC3E}">
        <p14:creationId xmlns:p14="http://schemas.microsoft.com/office/powerpoint/2010/main" val="27238235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59728B1-8C40-49A3-A816-2E39800AB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5" y="147179"/>
            <a:ext cx="11965070" cy="656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706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54272BB-465B-4D18-B2A3-E92FC52E1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" y="1671392"/>
            <a:ext cx="11822175" cy="351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949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1EA40AD-DD49-4C6D-81C4-A581100E2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39" y="1366549"/>
            <a:ext cx="11984122" cy="412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546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4E30EE9-F25C-441D-B134-CE7DB69D8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65" y="2047682"/>
            <a:ext cx="11784070" cy="276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164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3F52B9C-C8D7-484D-88DE-EB614BEED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55" y="1566602"/>
            <a:ext cx="11574490" cy="372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24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0">
        <p159:morph option="byObject"/>
      </p:transition>
    </mc:Choice>
    <mc:Fallback>
      <p:transition spd="slow" advClick="0" advTm="30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itierfähig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TM03457503[[fn=Zitierfähig]]</Template>
  <TotalTime>0</TotalTime>
  <Words>42</Words>
  <Application>Microsoft Office PowerPoint</Application>
  <PresentationFormat>Breitbild</PresentationFormat>
  <Paragraphs>7</Paragraphs>
  <Slides>41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5" baseType="lpstr">
      <vt:lpstr>Arial</vt:lpstr>
      <vt:lpstr>Century Gothic</vt:lpstr>
      <vt:lpstr>Wingdings 2</vt:lpstr>
      <vt:lpstr>Zitierfähig</vt:lpstr>
      <vt:lpstr>Queerer Vernetzungsbrunch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Nächster Queerer Vernetzungsabend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Sebastian Vetter</dc:creator>
  <cp:lastModifiedBy>Sebastian Vetter</cp:lastModifiedBy>
  <cp:revision>6</cp:revision>
  <dcterms:created xsi:type="dcterms:W3CDTF">2019-12-06T11:44:01Z</dcterms:created>
  <dcterms:modified xsi:type="dcterms:W3CDTF">2019-12-06T13:02:19Z</dcterms:modified>
</cp:coreProperties>
</file>